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handoutMasterIdLst>
    <p:handoutMasterId r:id="rId4"/>
  </p:handoutMasterIdLst>
  <p:sldIdLst>
    <p:sldId id="256" r:id="rId2"/>
  </p:sldIdLst>
  <p:sldSz cx="42840275" cy="32918400"/>
  <p:notesSz cx="6858000" cy="9296400"/>
  <p:defaultTextStyle>
    <a:defPPr>
      <a:defRPr lang="en-GB"/>
    </a:defPPr>
    <a:lvl1pPr algn="just" defTabSz="457200" rtl="0" fontAlgn="base" hangingPunct="0">
      <a:lnSpc>
        <a:spcPct val="93000"/>
      </a:lnSpc>
      <a:spcBef>
        <a:spcPct val="0"/>
      </a:spcBef>
      <a:spcAft>
        <a:spcPct val="0"/>
      </a:spcAft>
      <a:buClr>
        <a:srgbClr val="000000"/>
      </a:buClr>
      <a:buSzPct val="45000"/>
      <a:buFont typeface="Wingdings" panose="05000000000000000000" pitchFamily="2" charset="2"/>
      <a:defRPr sz="4000" kern="1200">
        <a:solidFill>
          <a:schemeClr val="tx1"/>
        </a:solidFill>
        <a:latin typeface="Arial" panose="020B0604020202020204" pitchFamily="34" charset="0"/>
        <a:ea typeface="+mn-ea"/>
        <a:cs typeface="+mn-cs"/>
      </a:defRPr>
    </a:lvl1pPr>
    <a:lvl2pPr marL="428625" indent="-215900" algn="just" defTabSz="457200" rtl="0" fontAlgn="base" hangingPunct="0">
      <a:lnSpc>
        <a:spcPct val="93000"/>
      </a:lnSpc>
      <a:spcBef>
        <a:spcPct val="0"/>
      </a:spcBef>
      <a:spcAft>
        <a:spcPct val="0"/>
      </a:spcAft>
      <a:buClr>
        <a:srgbClr val="000000"/>
      </a:buClr>
      <a:buSzPct val="45000"/>
      <a:buFont typeface="Wingdings" panose="05000000000000000000" pitchFamily="2" charset="2"/>
      <a:defRPr sz="4000" kern="1200">
        <a:solidFill>
          <a:schemeClr val="tx1"/>
        </a:solidFill>
        <a:latin typeface="Arial" panose="020B0604020202020204" pitchFamily="34" charset="0"/>
        <a:ea typeface="+mn-ea"/>
        <a:cs typeface="+mn-cs"/>
      </a:defRPr>
    </a:lvl2pPr>
    <a:lvl3pPr marL="644525" indent="-214313" algn="just" defTabSz="457200" rtl="0" fontAlgn="base" hangingPunct="0">
      <a:lnSpc>
        <a:spcPct val="93000"/>
      </a:lnSpc>
      <a:spcBef>
        <a:spcPct val="0"/>
      </a:spcBef>
      <a:spcAft>
        <a:spcPct val="0"/>
      </a:spcAft>
      <a:buClr>
        <a:srgbClr val="000000"/>
      </a:buClr>
      <a:buSzPct val="45000"/>
      <a:buFont typeface="Wingdings" panose="05000000000000000000" pitchFamily="2" charset="2"/>
      <a:defRPr sz="4000" kern="1200">
        <a:solidFill>
          <a:schemeClr val="tx1"/>
        </a:solidFill>
        <a:latin typeface="Arial" panose="020B0604020202020204" pitchFamily="34" charset="0"/>
        <a:ea typeface="+mn-ea"/>
        <a:cs typeface="+mn-cs"/>
      </a:defRPr>
    </a:lvl3pPr>
    <a:lvl4pPr marL="860425" indent="-212725" algn="just" defTabSz="457200" rtl="0" fontAlgn="base" hangingPunct="0">
      <a:lnSpc>
        <a:spcPct val="93000"/>
      </a:lnSpc>
      <a:spcBef>
        <a:spcPct val="0"/>
      </a:spcBef>
      <a:spcAft>
        <a:spcPct val="0"/>
      </a:spcAft>
      <a:buClr>
        <a:srgbClr val="000000"/>
      </a:buClr>
      <a:buSzPct val="45000"/>
      <a:buFont typeface="Wingdings" panose="05000000000000000000" pitchFamily="2" charset="2"/>
      <a:defRPr sz="4000" kern="1200">
        <a:solidFill>
          <a:schemeClr val="tx1"/>
        </a:solidFill>
        <a:latin typeface="Arial" panose="020B0604020202020204" pitchFamily="34" charset="0"/>
        <a:ea typeface="+mn-ea"/>
        <a:cs typeface="+mn-cs"/>
      </a:defRPr>
    </a:lvl4pPr>
    <a:lvl5pPr marL="1076325" indent="-215900" algn="just" defTabSz="457200" rtl="0" fontAlgn="base" hangingPunct="0">
      <a:lnSpc>
        <a:spcPct val="93000"/>
      </a:lnSpc>
      <a:spcBef>
        <a:spcPct val="0"/>
      </a:spcBef>
      <a:spcAft>
        <a:spcPct val="0"/>
      </a:spcAft>
      <a:buClr>
        <a:srgbClr val="000000"/>
      </a:buClr>
      <a:buSzPct val="45000"/>
      <a:buFont typeface="Wingdings" panose="05000000000000000000" pitchFamily="2" charset="2"/>
      <a:defRPr sz="4000" kern="1200">
        <a:solidFill>
          <a:schemeClr val="tx1"/>
        </a:solidFill>
        <a:latin typeface="Arial" panose="020B0604020202020204" pitchFamily="34" charset="0"/>
        <a:ea typeface="+mn-ea"/>
        <a:cs typeface="+mn-cs"/>
      </a:defRPr>
    </a:lvl5pPr>
    <a:lvl6pPr marL="2286000" algn="l" defTabSz="914400" rtl="0" eaLnBrk="1" latinLnBrk="0" hangingPunct="1">
      <a:defRPr sz="4000" kern="1200">
        <a:solidFill>
          <a:schemeClr val="tx1"/>
        </a:solidFill>
        <a:latin typeface="Arial" panose="020B0604020202020204" pitchFamily="34" charset="0"/>
        <a:ea typeface="+mn-ea"/>
        <a:cs typeface="+mn-cs"/>
      </a:defRPr>
    </a:lvl6pPr>
    <a:lvl7pPr marL="2743200" algn="l" defTabSz="914400" rtl="0" eaLnBrk="1" latinLnBrk="0" hangingPunct="1">
      <a:defRPr sz="4000" kern="1200">
        <a:solidFill>
          <a:schemeClr val="tx1"/>
        </a:solidFill>
        <a:latin typeface="Arial" panose="020B0604020202020204" pitchFamily="34" charset="0"/>
        <a:ea typeface="+mn-ea"/>
        <a:cs typeface="+mn-cs"/>
      </a:defRPr>
    </a:lvl7pPr>
    <a:lvl8pPr marL="3200400" algn="l" defTabSz="914400" rtl="0" eaLnBrk="1" latinLnBrk="0" hangingPunct="1">
      <a:defRPr sz="4000" kern="1200">
        <a:solidFill>
          <a:schemeClr val="tx1"/>
        </a:solidFill>
        <a:latin typeface="Arial" panose="020B0604020202020204" pitchFamily="34" charset="0"/>
        <a:ea typeface="+mn-ea"/>
        <a:cs typeface="+mn-cs"/>
      </a:defRPr>
    </a:lvl8pPr>
    <a:lvl9pPr marL="3657600" algn="l" defTabSz="914400" rtl="0" eaLnBrk="1" latinLnBrk="0" hangingPunct="1">
      <a:defRPr sz="40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504">
          <p15:clr>
            <a:srgbClr val="A4A3A4"/>
          </p15:clr>
        </p15:guide>
        <p15:guide id="2" pos="19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6DD9FF"/>
    <a:srgbClr val="FD7BE4"/>
    <a:srgbClr val="FF9966"/>
    <a:srgbClr val="000000"/>
    <a:srgbClr val="1F4D7F"/>
    <a:srgbClr val="800000"/>
    <a:srgbClr val="990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486" autoAdjust="0"/>
    <p:restoredTop sz="94707" autoAdjust="0"/>
  </p:normalViewPr>
  <p:slideViewPr>
    <p:cSldViewPr>
      <p:cViewPr>
        <p:scale>
          <a:sx n="60" d="100"/>
          <a:sy n="60" d="100"/>
        </p:scale>
        <p:origin x="-4920" y="-6864"/>
      </p:cViewPr>
      <p:guideLst>
        <p:guide orient="horz" pos="2160"/>
        <p:guide pos="2880"/>
      </p:guideLst>
    </p:cSldViewPr>
  </p:slideViewPr>
  <p:outlineViewPr>
    <p:cViewPr varScale="1">
      <p:scale>
        <a:sx n="170" d="200"/>
        <a:sy n="170" d="200"/>
      </p:scale>
      <p:origin x="-780" y="-84"/>
    </p:cViewPr>
  </p:outlineViewPr>
  <p:notesTextViewPr>
    <p:cViewPr>
      <p:scale>
        <a:sx n="100" d="100"/>
        <a:sy n="100" d="100"/>
      </p:scale>
      <p:origin x="0" y="0"/>
    </p:cViewPr>
  </p:notesTextViewPr>
  <p:sorterViewPr>
    <p:cViewPr>
      <p:scale>
        <a:sx n="66" d="100"/>
        <a:sy n="66" d="100"/>
      </p:scale>
      <p:origin x="0" y="2064"/>
    </p:cViewPr>
  </p:sorterViewPr>
  <p:notesViewPr>
    <p:cSldViewPr>
      <p:cViewPr varScale="1">
        <p:scale>
          <a:sx n="81" d="100"/>
          <a:sy n="81" d="100"/>
        </p:scale>
        <p:origin x="-1950" y="-102"/>
      </p:cViewPr>
      <p:guideLst>
        <p:guide orient="horz" pos="2504"/>
        <p:guide pos="19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lnSpc>
                <a:spcPct val="81000"/>
              </a:lnSpc>
              <a:defRPr sz="1200">
                <a:solidFill>
                  <a:srgbClr val="000000"/>
                </a:solidFill>
              </a:defRPr>
            </a:lvl1pPr>
          </a:lstStyle>
          <a:p>
            <a:endParaRPr lang="en-US" altLang="en-US"/>
          </a:p>
        </p:txBody>
      </p:sp>
      <p:sp>
        <p:nvSpPr>
          <p:cNvPr id="6147" name="Rectangle 3"/>
          <p:cNvSpPr>
            <a:spLocks noGrp="1" noChangeArrowheads="1"/>
          </p:cNvSpPr>
          <p:nvPr>
            <p:ph type="dt" sz="quarter" idx="1"/>
          </p:nvPr>
        </p:nvSpPr>
        <p:spPr bwMode="auto">
          <a:xfrm>
            <a:off x="3884613" y="0"/>
            <a:ext cx="2971800"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lnSpc>
                <a:spcPct val="81000"/>
              </a:lnSpc>
              <a:defRPr sz="1200">
                <a:solidFill>
                  <a:srgbClr val="000000"/>
                </a:solidFill>
              </a:defRPr>
            </a:lvl1pPr>
          </a:lstStyle>
          <a:p>
            <a:endParaRPr lang="en-US" altLang="en-US"/>
          </a:p>
        </p:txBody>
      </p:sp>
      <p:sp>
        <p:nvSpPr>
          <p:cNvPr id="6148" name="Rectangle 4"/>
          <p:cNvSpPr>
            <a:spLocks noGrp="1" noChangeArrowheads="1"/>
          </p:cNvSpPr>
          <p:nvPr>
            <p:ph type="ftr" sz="quarter" idx="2"/>
          </p:nvPr>
        </p:nvSpPr>
        <p:spPr bwMode="auto">
          <a:xfrm>
            <a:off x="0" y="8829675"/>
            <a:ext cx="2971800"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a:lnSpc>
                <a:spcPct val="81000"/>
              </a:lnSpc>
              <a:defRPr sz="1200">
                <a:solidFill>
                  <a:srgbClr val="000000"/>
                </a:solidFill>
              </a:defRPr>
            </a:lvl1pPr>
          </a:lstStyle>
          <a:p>
            <a:endParaRPr lang="en-US" altLang="en-US"/>
          </a:p>
        </p:txBody>
      </p:sp>
      <p:sp>
        <p:nvSpPr>
          <p:cNvPr id="6149" name="Rectangle 5"/>
          <p:cNvSpPr>
            <a:spLocks noGrp="1" noChangeArrowheads="1"/>
          </p:cNvSpPr>
          <p:nvPr>
            <p:ph type="sldNum" sz="quarter" idx="3"/>
          </p:nvPr>
        </p:nvSpPr>
        <p:spPr bwMode="auto">
          <a:xfrm>
            <a:off x="3884613" y="8829675"/>
            <a:ext cx="2971800" cy="465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lnSpc>
                <a:spcPct val="81000"/>
              </a:lnSpc>
              <a:defRPr sz="1200">
                <a:solidFill>
                  <a:srgbClr val="000000"/>
                </a:solidFill>
              </a:defRPr>
            </a:lvl1pPr>
          </a:lstStyle>
          <a:p>
            <a:fld id="{CE010BD1-C156-4999-B948-071AE6F24453}" type="slidenum">
              <a:rPr lang="en-US" altLang="en-US"/>
              <a:pPr/>
              <a:t>‹#›</a:t>
            </a:fld>
            <a:endParaRPr lang="en-US" altLang="en-US"/>
          </a:p>
        </p:txBody>
      </p:sp>
    </p:spTree>
    <p:extLst>
      <p:ext uri="{BB962C8B-B14F-4D97-AF65-F5344CB8AC3E}">
        <p14:creationId xmlns:p14="http://schemas.microsoft.com/office/powerpoint/2010/main" val="2860589979"/>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2.png>
</file>

<file path=ppt/media/image14.jpeg>
</file>

<file path=ppt/media/image15.jpeg>
</file>

<file path=ppt/media/image16.jpe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AutoShape 1"/>
          <p:cNvSpPr>
            <a:spLocks noChangeArrowheads="1"/>
          </p:cNvSpPr>
          <p:nvPr/>
        </p:nvSpPr>
        <p:spPr bwMode="auto">
          <a:xfrm>
            <a:off x="0" y="0"/>
            <a:ext cx="6858000" cy="9296400"/>
          </a:xfrm>
          <a:prstGeom prst="roundRect">
            <a:avLst>
              <a:gd name="adj" fmla="val 19"/>
            </a:avLst>
          </a:prstGeom>
          <a:solidFill>
            <a:srgbClr val="FFFFFF"/>
          </a:solidFill>
          <a:ln>
            <a:noFill/>
          </a:ln>
          <a:effectLst/>
          <a:extLst>
            <a:ext uri="{91240B29-F687-4f45-9708-019B960494DF}">
              <a14:hiddenLine xmlns:a14="http://schemas.microsoft.com/office/drawing/2010/main" xmlns="" w="9360">
                <a:solidFill>
                  <a:srgbClr val="000000"/>
                </a:solidFill>
                <a:miter lim="800000"/>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a:p>
        </p:txBody>
      </p:sp>
      <p:sp>
        <p:nvSpPr>
          <p:cNvPr id="2050" name="AutoShape 2"/>
          <p:cNvSpPr>
            <a:spLocks noChangeArrowheads="1"/>
          </p:cNvSpPr>
          <p:nvPr/>
        </p:nvSpPr>
        <p:spPr bwMode="auto">
          <a:xfrm>
            <a:off x="0" y="0"/>
            <a:ext cx="6858000" cy="9296400"/>
          </a:xfrm>
          <a:prstGeom prst="roundRect">
            <a:avLst>
              <a:gd name="adj" fmla="val 19"/>
            </a:avLst>
          </a:prstGeom>
          <a:solidFill>
            <a:srgbClr val="FFFFFF"/>
          </a:solidFill>
          <a:ln>
            <a:noFill/>
          </a:ln>
          <a:effectLst/>
          <a:extLs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a:p>
        </p:txBody>
      </p:sp>
      <p:sp>
        <p:nvSpPr>
          <p:cNvPr id="2051" name="Rectangle 3"/>
          <p:cNvSpPr>
            <a:spLocks noGrp="1" noRot="1" noChangeAspect="1" noChangeArrowheads="1"/>
          </p:cNvSpPr>
          <p:nvPr>
            <p:ph type="sldImg"/>
          </p:nvPr>
        </p:nvSpPr>
        <p:spPr bwMode="auto">
          <a:xfrm>
            <a:off x="1162050" y="706438"/>
            <a:ext cx="4532313" cy="34829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sp>
      <p:sp>
        <p:nvSpPr>
          <p:cNvPr id="2052" name="Rectangle 4"/>
          <p:cNvSpPr>
            <a:spLocks noGrp="1" noChangeArrowheads="1"/>
          </p:cNvSpPr>
          <p:nvPr>
            <p:ph type="body"/>
          </p:nvPr>
        </p:nvSpPr>
        <p:spPr bwMode="auto">
          <a:xfrm>
            <a:off x="685800" y="4414838"/>
            <a:ext cx="5481638" cy="417988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endParaRPr lang="en-US" altLang="en-US" smtClean="0"/>
          </a:p>
        </p:txBody>
      </p:sp>
      <p:sp>
        <p:nvSpPr>
          <p:cNvPr id="2053" name="Rectangle 5"/>
          <p:cNvSpPr>
            <a:spLocks noGrp="1" noChangeArrowheads="1"/>
          </p:cNvSpPr>
          <p:nvPr>
            <p:ph type="hdr"/>
          </p:nvPr>
        </p:nvSpPr>
        <p:spPr bwMode="auto">
          <a:xfrm>
            <a:off x="0" y="0"/>
            <a:ext cx="2971800" cy="46355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l" defTabSz="404813">
              <a:tabLst>
                <a:tab pos="0" algn="l"/>
                <a:tab pos="404813" algn="l"/>
                <a:tab pos="809625" algn="l"/>
                <a:tab pos="1214438" algn="l"/>
                <a:tab pos="1619250" algn="l"/>
                <a:tab pos="2024063" algn="l"/>
                <a:tab pos="2428875" algn="l"/>
                <a:tab pos="2833688" algn="l"/>
                <a:tab pos="3238500" algn="l"/>
                <a:tab pos="3641725" algn="l"/>
                <a:tab pos="4046538" algn="l"/>
                <a:tab pos="4451350" algn="l"/>
                <a:tab pos="4856163" algn="l"/>
                <a:tab pos="5260975" algn="l"/>
                <a:tab pos="5665788" algn="l"/>
                <a:tab pos="6070600" algn="l"/>
                <a:tab pos="6475413" algn="l"/>
                <a:tab pos="6880225" algn="l"/>
                <a:tab pos="7285038" algn="l"/>
                <a:tab pos="7689850" algn="l"/>
                <a:tab pos="8094663" algn="l"/>
              </a:tabLst>
              <a:defRPr sz="1200">
                <a:solidFill>
                  <a:srgbClr val="000000"/>
                </a:solidFill>
                <a:latin typeface="Times New Roman" panose="02020603050405020304" pitchFamily="18" charset="0"/>
              </a:defRPr>
            </a:lvl1pPr>
          </a:lstStyle>
          <a:p>
            <a:endParaRPr lang="en-GB" altLang="en-US"/>
          </a:p>
        </p:txBody>
      </p:sp>
      <p:sp>
        <p:nvSpPr>
          <p:cNvPr id="2054" name="Rectangle 6"/>
          <p:cNvSpPr>
            <a:spLocks noGrp="1" noChangeArrowheads="1"/>
          </p:cNvSpPr>
          <p:nvPr>
            <p:ph type="dt"/>
          </p:nvPr>
        </p:nvSpPr>
        <p:spPr bwMode="auto">
          <a:xfrm>
            <a:off x="3881438" y="0"/>
            <a:ext cx="2971800" cy="46355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r" defTabSz="404813">
              <a:tabLst>
                <a:tab pos="0" algn="l"/>
                <a:tab pos="404813" algn="l"/>
                <a:tab pos="809625" algn="l"/>
                <a:tab pos="1214438" algn="l"/>
                <a:tab pos="1619250" algn="l"/>
                <a:tab pos="2024063" algn="l"/>
                <a:tab pos="2428875" algn="l"/>
                <a:tab pos="2833688" algn="l"/>
                <a:tab pos="3238500" algn="l"/>
                <a:tab pos="3641725" algn="l"/>
                <a:tab pos="4046538" algn="l"/>
                <a:tab pos="4451350" algn="l"/>
                <a:tab pos="4856163" algn="l"/>
                <a:tab pos="5260975" algn="l"/>
                <a:tab pos="5665788" algn="l"/>
                <a:tab pos="6070600" algn="l"/>
                <a:tab pos="6475413" algn="l"/>
                <a:tab pos="6880225" algn="l"/>
                <a:tab pos="7285038" algn="l"/>
                <a:tab pos="7689850" algn="l"/>
                <a:tab pos="8094663" algn="l"/>
              </a:tabLst>
              <a:defRPr sz="1200">
                <a:solidFill>
                  <a:srgbClr val="000000"/>
                </a:solidFill>
                <a:latin typeface="Times New Roman" panose="02020603050405020304" pitchFamily="18" charset="0"/>
              </a:defRPr>
            </a:lvl1pPr>
          </a:lstStyle>
          <a:p>
            <a:endParaRPr lang="en-GB" altLang="en-US"/>
          </a:p>
        </p:txBody>
      </p:sp>
      <p:sp>
        <p:nvSpPr>
          <p:cNvPr id="2055" name="Rectangle 7"/>
          <p:cNvSpPr>
            <a:spLocks noGrp="1" noChangeArrowheads="1"/>
          </p:cNvSpPr>
          <p:nvPr>
            <p:ph type="ftr"/>
          </p:nvPr>
        </p:nvSpPr>
        <p:spPr bwMode="auto">
          <a:xfrm>
            <a:off x="0" y="8832850"/>
            <a:ext cx="2971800" cy="4603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l" defTabSz="404813">
              <a:tabLst>
                <a:tab pos="0" algn="l"/>
                <a:tab pos="404813" algn="l"/>
                <a:tab pos="809625" algn="l"/>
                <a:tab pos="1214438" algn="l"/>
                <a:tab pos="1619250" algn="l"/>
                <a:tab pos="2024063" algn="l"/>
                <a:tab pos="2428875" algn="l"/>
                <a:tab pos="2833688" algn="l"/>
                <a:tab pos="3238500" algn="l"/>
                <a:tab pos="3641725" algn="l"/>
                <a:tab pos="4046538" algn="l"/>
                <a:tab pos="4451350" algn="l"/>
                <a:tab pos="4856163" algn="l"/>
                <a:tab pos="5260975" algn="l"/>
                <a:tab pos="5665788" algn="l"/>
                <a:tab pos="6070600" algn="l"/>
                <a:tab pos="6475413" algn="l"/>
                <a:tab pos="6880225" algn="l"/>
                <a:tab pos="7285038" algn="l"/>
                <a:tab pos="7689850" algn="l"/>
                <a:tab pos="8094663" algn="l"/>
              </a:tabLst>
              <a:defRPr sz="1200">
                <a:solidFill>
                  <a:srgbClr val="000000"/>
                </a:solidFill>
                <a:latin typeface="Times New Roman" panose="02020603050405020304" pitchFamily="18" charset="0"/>
              </a:defRPr>
            </a:lvl1pPr>
          </a:lstStyle>
          <a:p>
            <a:endParaRPr lang="en-GB" altLang="en-US"/>
          </a:p>
        </p:txBody>
      </p:sp>
      <p:sp>
        <p:nvSpPr>
          <p:cNvPr id="2056" name="Rectangle 8"/>
          <p:cNvSpPr>
            <a:spLocks noGrp="1" noChangeArrowheads="1"/>
          </p:cNvSpPr>
          <p:nvPr>
            <p:ph type="sldNum"/>
          </p:nvPr>
        </p:nvSpPr>
        <p:spPr bwMode="auto">
          <a:xfrm>
            <a:off x="3881438" y="8832850"/>
            <a:ext cx="2971800" cy="4603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r" defTabSz="404813">
              <a:tabLst>
                <a:tab pos="0" algn="l"/>
                <a:tab pos="404813" algn="l"/>
                <a:tab pos="809625" algn="l"/>
                <a:tab pos="1214438" algn="l"/>
                <a:tab pos="1619250" algn="l"/>
                <a:tab pos="2024063" algn="l"/>
                <a:tab pos="2428875" algn="l"/>
                <a:tab pos="2833688" algn="l"/>
                <a:tab pos="3238500" algn="l"/>
                <a:tab pos="3641725" algn="l"/>
                <a:tab pos="4046538" algn="l"/>
                <a:tab pos="4451350" algn="l"/>
                <a:tab pos="4856163" algn="l"/>
                <a:tab pos="5260975" algn="l"/>
                <a:tab pos="5665788" algn="l"/>
                <a:tab pos="6070600" algn="l"/>
                <a:tab pos="6475413" algn="l"/>
                <a:tab pos="6880225" algn="l"/>
                <a:tab pos="7285038" algn="l"/>
                <a:tab pos="7689850" algn="l"/>
                <a:tab pos="8094663" algn="l"/>
              </a:tabLst>
              <a:defRPr sz="1200">
                <a:solidFill>
                  <a:srgbClr val="000000"/>
                </a:solidFill>
                <a:latin typeface="Times New Roman" panose="02020603050405020304" pitchFamily="18" charset="0"/>
              </a:defRPr>
            </a:lvl1pPr>
          </a:lstStyle>
          <a:p>
            <a:fld id="{7C8E62BA-DC43-4B5C-9A40-0348EC43B42B}" type="slidenum">
              <a:rPr lang="en-GB" altLang="en-US"/>
              <a:pPr/>
              <a:t>‹#›</a:t>
            </a:fld>
            <a:endParaRPr lang="en-GB" altLang="en-US"/>
          </a:p>
        </p:txBody>
      </p:sp>
    </p:spTree>
    <p:extLst>
      <p:ext uri="{BB962C8B-B14F-4D97-AF65-F5344CB8AC3E}">
        <p14:creationId xmlns:p14="http://schemas.microsoft.com/office/powerpoint/2010/main" val="127007105"/>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6C13AAE9-5AB2-47EA-8F06-B31E76A5B449}" type="slidenum">
              <a:rPr lang="en-GB" altLang="en-US"/>
              <a:pPr/>
              <a:t>1</a:t>
            </a:fld>
            <a:endParaRPr lang="en-GB" altLang="en-US"/>
          </a:p>
        </p:txBody>
      </p:sp>
      <p:sp>
        <p:nvSpPr>
          <p:cNvPr id="4097" name="Text Box 1"/>
          <p:cNvSpPr txBox="1">
            <a:spLocks noChangeArrowheads="1"/>
          </p:cNvSpPr>
          <p:nvPr/>
        </p:nvSpPr>
        <p:spPr bwMode="auto">
          <a:xfrm>
            <a:off x="1003300" y="706438"/>
            <a:ext cx="4851400" cy="3487737"/>
          </a:xfrm>
          <a:prstGeom prst="rect">
            <a:avLst/>
          </a:prstGeom>
          <a:solidFill>
            <a:srgbClr val="FFFFFF"/>
          </a:solidFill>
          <a:ln w="9360">
            <a:solidFill>
              <a:srgbClr val="000000"/>
            </a:solidFill>
            <a:miter lim="800000"/>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a:p>
        </p:txBody>
      </p:sp>
      <p:sp>
        <p:nvSpPr>
          <p:cNvPr id="4098" name="Rectangle 2"/>
          <p:cNvSpPr txBox="1">
            <a:spLocks noGrp="1" noChangeArrowheads="1"/>
          </p:cNvSpPr>
          <p:nvPr>
            <p:ph type="body"/>
          </p:nvPr>
        </p:nvSpPr>
        <p:spPr bwMode="auto">
          <a:xfrm>
            <a:off x="685800" y="4414838"/>
            <a:ext cx="5483225" cy="4183062"/>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lIns="80943" tIns="40471" rIns="80943" bIns="40471" anchor="ctr"/>
          <a:lstStyle/>
          <a:p>
            <a:endParaRPr lang="en-US" altLang="en-US" dirty="0"/>
          </a:p>
        </p:txBody>
      </p:sp>
    </p:spTree>
    <p:extLst>
      <p:ext uri="{BB962C8B-B14F-4D97-AF65-F5344CB8AC3E}">
        <p14:creationId xmlns:p14="http://schemas.microsoft.com/office/powerpoint/2010/main" val="32160802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354638" y="5387975"/>
            <a:ext cx="32131000" cy="11460163"/>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5354638" y="17289463"/>
            <a:ext cx="32131000" cy="794861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idx="10"/>
          </p:nvPr>
        </p:nvSpPr>
        <p:spPr/>
        <p:txBody>
          <a:bodyPr/>
          <a:lstStyle>
            <a:lvl1pPr>
              <a:defRPr/>
            </a:lvl1pPr>
          </a:lstStyle>
          <a:p>
            <a:endParaRPr lang="en-GB" altLang="en-US"/>
          </a:p>
        </p:txBody>
      </p:sp>
      <p:sp>
        <p:nvSpPr>
          <p:cNvPr id="5" name="Footer Placeholder 4"/>
          <p:cNvSpPr>
            <a:spLocks noGrp="1"/>
          </p:cNvSpPr>
          <p:nvPr>
            <p:ph type="ftr" idx="11"/>
          </p:nvPr>
        </p:nvSpPr>
        <p:spPr/>
        <p:txBody>
          <a:bodyPr/>
          <a:lstStyle>
            <a:lvl1pPr>
              <a:defRPr/>
            </a:lvl1pPr>
          </a:lstStyle>
          <a:p>
            <a:endParaRPr lang="en-GB" altLang="en-US"/>
          </a:p>
        </p:txBody>
      </p:sp>
      <p:sp>
        <p:nvSpPr>
          <p:cNvPr id="6" name="Slide Number Placeholder 5"/>
          <p:cNvSpPr>
            <a:spLocks noGrp="1"/>
          </p:cNvSpPr>
          <p:nvPr>
            <p:ph type="sldNum" idx="12"/>
          </p:nvPr>
        </p:nvSpPr>
        <p:spPr/>
        <p:txBody>
          <a:bodyPr/>
          <a:lstStyle>
            <a:lvl1pPr>
              <a:defRPr/>
            </a:lvl1pPr>
          </a:lstStyle>
          <a:p>
            <a:fld id="{0459DB26-CBEE-4C60-AFAB-DC8CA2F81A48}" type="slidenum">
              <a:rPr lang="en-GB" altLang="en-US"/>
              <a:pPr/>
              <a:t>‹#›</a:t>
            </a:fld>
            <a:endParaRPr lang="en-GB" altLang="en-US"/>
          </a:p>
        </p:txBody>
      </p:sp>
    </p:spTree>
    <p:extLst>
      <p:ext uri="{BB962C8B-B14F-4D97-AF65-F5344CB8AC3E}">
        <p14:creationId xmlns:p14="http://schemas.microsoft.com/office/powerpoint/2010/main" val="6719122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GB" altLang="en-US"/>
          </a:p>
        </p:txBody>
      </p:sp>
      <p:sp>
        <p:nvSpPr>
          <p:cNvPr id="5" name="Footer Placeholder 4"/>
          <p:cNvSpPr>
            <a:spLocks noGrp="1"/>
          </p:cNvSpPr>
          <p:nvPr>
            <p:ph type="ftr" idx="11"/>
          </p:nvPr>
        </p:nvSpPr>
        <p:spPr/>
        <p:txBody>
          <a:bodyPr/>
          <a:lstStyle>
            <a:lvl1pPr>
              <a:defRPr/>
            </a:lvl1pPr>
          </a:lstStyle>
          <a:p>
            <a:endParaRPr lang="en-GB" altLang="en-US"/>
          </a:p>
        </p:txBody>
      </p:sp>
      <p:sp>
        <p:nvSpPr>
          <p:cNvPr id="6" name="Slide Number Placeholder 5"/>
          <p:cNvSpPr>
            <a:spLocks noGrp="1"/>
          </p:cNvSpPr>
          <p:nvPr>
            <p:ph type="sldNum" idx="12"/>
          </p:nvPr>
        </p:nvSpPr>
        <p:spPr/>
        <p:txBody>
          <a:bodyPr/>
          <a:lstStyle>
            <a:lvl1pPr>
              <a:defRPr/>
            </a:lvl1pPr>
          </a:lstStyle>
          <a:p>
            <a:fld id="{B7F487A2-2A98-4770-8370-5EE266A5CE0B}" type="slidenum">
              <a:rPr lang="en-GB" altLang="en-US"/>
              <a:pPr/>
              <a:t>‹#›</a:t>
            </a:fld>
            <a:endParaRPr lang="en-GB" altLang="en-US"/>
          </a:p>
        </p:txBody>
      </p:sp>
    </p:spTree>
    <p:extLst>
      <p:ext uri="{BB962C8B-B14F-4D97-AF65-F5344CB8AC3E}">
        <p14:creationId xmlns:p14="http://schemas.microsoft.com/office/powerpoint/2010/main" val="1085867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054675" y="1311275"/>
            <a:ext cx="9636125" cy="281146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41538" y="1311275"/>
            <a:ext cx="28760737" cy="281146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GB" altLang="en-US"/>
          </a:p>
        </p:txBody>
      </p:sp>
      <p:sp>
        <p:nvSpPr>
          <p:cNvPr id="5" name="Footer Placeholder 4"/>
          <p:cNvSpPr>
            <a:spLocks noGrp="1"/>
          </p:cNvSpPr>
          <p:nvPr>
            <p:ph type="ftr" idx="11"/>
          </p:nvPr>
        </p:nvSpPr>
        <p:spPr/>
        <p:txBody>
          <a:bodyPr/>
          <a:lstStyle>
            <a:lvl1pPr>
              <a:defRPr/>
            </a:lvl1pPr>
          </a:lstStyle>
          <a:p>
            <a:endParaRPr lang="en-GB" altLang="en-US"/>
          </a:p>
        </p:txBody>
      </p:sp>
      <p:sp>
        <p:nvSpPr>
          <p:cNvPr id="6" name="Slide Number Placeholder 5"/>
          <p:cNvSpPr>
            <a:spLocks noGrp="1"/>
          </p:cNvSpPr>
          <p:nvPr>
            <p:ph type="sldNum" idx="12"/>
          </p:nvPr>
        </p:nvSpPr>
        <p:spPr/>
        <p:txBody>
          <a:bodyPr/>
          <a:lstStyle>
            <a:lvl1pPr>
              <a:defRPr/>
            </a:lvl1pPr>
          </a:lstStyle>
          <a:p>
            <a:fld id="{8B167E91-A117-4508-B96C-354F5C2A2497}" type="slidenum">
              <a:rPr lang="en-GB" altLang="en-US"/>
              <a:pPr/>
              <a:t>‹#›</a:t>
            </a:fld>
            <a:endParaRPr lang="en-GB" altLang="en-US"/>
          </a:p>
        </p:txBody>
      </p:sp>
    </p:spTree>
    <p:extLst>
      <p:ext uri="{BB962C8B-B14F-4D97-AF65-F5344CB8AC3E}">
        <p14:creationId xmlns:p14="http://schemas.microsoft.com/office/powerpoint/2010/main" val="3019971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GB" altLang="en-US"/>
          </a:p>
        </p:txBody>
      </p:sp>
      <p:sp>
        <p:nvSpPr>
          <p:cNvPr id="5" name="Footer Placeholder 4"/>
          <p:cNvSpPr>
            <a:spLocks noGrp="1"/>
          </p:cNvSpPr>
          <p:nvPr>
            <p:ph type="ftr" idx="11"/>
          </p:nvPr>
        </p:nvSpPr>
        <p:spPr/>
        <p:txBody>
          <a:bodyPr/>
          <a:lstStyle>
            <a:lvl1pPr>
              <a:defRPr/>
            </a:lvl1pPr>
          </a:lstStyle>
          <a:p>
            <a:endParaRPr lang="en-GB" altLang="en-US"/>
          </a:p>
        </p:txBody>
      </p:sp>
      <p:sp>
        <p:nvSpPr>
          <p:cNvPr id="6" name="Slide Number Placeholder 5"/>
          <p:cNvSpPr>
            <a:spLocks noGrp="1"/>
          </p:cNvSpPr>
          <p:nvPr>
            <p:ph type="sldNum" idx="12"/>
          </p:nvPr>
        </p:nvSpPr>
        <p:spPr/>
        <p:txBody>
          <a:bodyPr/>
          <a:lstStyle>
            <a:lvl1pPr>
              <a:defRPr/>
            </a:lvl1pPr>
          </a:lstStyle>
          <a:p>
            <a:fld id="{4D48CCA6-E677-49A0-8F99-73E4D58DB568}" type="slidenum">
              <a:rPr lang="en-GB" altLang="en-US"/>
              <a:pPr/>
              <a:t>‹#›</a:t>
            </a:fld>
            <a:endParaRPr lang="en-GB" altLang="en-US"/>
          </a:p>
        </p:txBody>
      </p:sp>
    </p:spTree>
    <p:extLst>
      <p:ext uri="{BB962C8B-B14F-4D97-AF65-F5344CB8AC3E}">
        <p14:creationId xmlns:p14="http://schemas.microsoft.com/office/powerpoint/2010/main" val="3345556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22588" y="8207375"/>
            <a:ext cx="36950650" cy="13692188"/>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2922588" y="22029738"/>
            <a:ext cx="36950650" cy="720090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idx="10"/>
          </p:nvPr>
        </p:nvSpPr>
        <p:spPr/>
        <p:txBody>
          <a:bodyPr/>
          <a:lstStyle>
            <a:lvl1pPr>
              <a:defRPr/>
            </a:lvl1pPr>
          </a:lstStyle>
          <a:p>
            <a:endParaRPr lang="en-GB" altLang="en-US"/>
          </a:p>
        </p:txBody>
      </p:sp>
      <p:sp>
        <p:nvSpPr>
          <p:cNvPr id="5" name="Footer Placeholder 4"/>
          <p:cNvSpPr>
            <a:spLocks noGrp="1"/>
          </p:cNvSpPr>
          <p:nvPr>
            <p:ph type="ftr" idx="11"/>
          </p:nvPr>
        </p:nvSpPr>
        <p:spPr/>
        <p:txBody>
          <a:bodyPr/>
          <a:lstStyle>
            <a:lvl1pPr>
              <a:defRPr/>
            </a:lvl1pPr>
          </a:lstStyle>
          <a:p>
            <a:endParaRPr lang="en-GB" altLang="en-US"/>
          </a:p>
        </p:txBody>
      </p:sp>
      <p:sp>
        <p:nvSpPr>
          <p:cNvPr id="6" name="Slide Number Placeholder 5"/>
          <p:cNvSpPr>
            <a:spLocks noGrp="1"/>
          </p:cNvSpPr>
          <p:nvPr>
            <p:ph type="sldNum" idx="12"/>
          </p:nvPr>
        </p:nvSpPr>
        <p:spPr/>
        <p:txBody>
          <a:bodyPr/>
          <a:lstStyle>
            <a:lvl1pPr>
              <a:defRPr/>
            </a:lvl1pPr>
          </a:lstStyle>
          <a:p>
            <a:fld id="{F5933ADD-2EF0-43AB-875E-7567A815342A}" type="slidenum">
              <a:rPr lang="en-GB" altLang="en-US"/>
              <a:pPr/>
              <a:t>‹#›</a:t>
            </a:fld>
            <a:endParaRPr lang="en-GB" altLang="en-US"/>
          </a:p>
        </p:txBody>
      </p:sp>
    </p:spTree>
    <p:extLst>
      <p:ext uri="{BB962C8B-B14F-4D97-AF65-F5344CB8AC3E}">
        <p14:creationId xmlns:p14="http://schemas.microsoft.com/office/powerpoint/2010/main" val="2734497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41538" y="7702550"/>
            <a:ext cx="19197637" cy="217233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1491575" y="7702550"/>
            <a:ext cx="19199225" cy="217233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idx="10"/>
          </p:nvPr>
        </p:nvSpPr>
        <p:spPr/>
        <p:txBody>
          <a:bodyPr/>
          <a:lstStyle>
            <a:lvl1pPr>
              <a:defRPr/>
            </a:lvl1pPr>
          </a:lstStyle>
          <a:p>
            <a:endParaRPr lang="en-GB" altLang="en-US"/>
          </a:p>
        </p:txBody>
      </p:sp>
      <p:sp>
        <p:nvSpPr>
          <p:cNvPr id="6" name="Footer Placeholder 5"/>
          <p:cNvSpPr>
            <a:spLocks noGrp="1"/>
          </p:cNvSpPr>
          <p:nvPr>
            <p:ph type="ftr" idx="11"/>
          </p:nvPr>
        </p:nvSpPr>
        <p:spPr/>
        <p:txBody>
          <a:bodyPr/>
          <a:lstStyle>
            <a:lvl1pPr>
              <a:defRPr/>
            </a:lvl1pPr>
          </a:lstStyle>
          <a:p>
            <a:endParaRPr lang="en-GB" altLang="en-US"/>
          </a:p>
        </p:txBody>
      </p:sp>
      <p:sp>
        <p:nvSpPr>
          <p:cNvPr id="7" name="Slide Number Placeholder 6"/>
          <p:cNvSpPr>
            <a:spLocks noGrp="1"/>
          </p:cNvSpPr>
          <p:nvPr>
            <p:ph type="sldNum" idx="12"/>
          </p:nvPr>
        </p:nvSpPr>
        <p:spPr/>
        <p:txBody>
          <a:bodyPr/>
          <a:lstStyle>
            <a:lvl1pPr>
              <a:defRPr/>
            </a:lvl1pPr>
          </a:lstStyle>
          <a:p>
            <a:fld id="{642089D4-7B50-463E-BB71-7AB7D86EE921}" type="slidenum">
              <a:rPr lang="en-GB" altLang="en-US"/>
              <a:pPr/>
              <a:t>‹#›</a:t>
            </a:fld>
            <a:endParaRPr lang="en-GB" altLang="en-US"/>
          </a:p>
        </p:txBody>
      </p:sp>
    </p:spTree>
    <p:extLst>
      <p:ext uri="{BB962C8B-B14F-4D97-AF65-F5344CB8AC3E}">
        <p14:creationId xmlns:p14="http://schemas.microsoft.com/office/powerpoint/2010/main" val="2941411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51163" y="1752600"/>
            <a:ext cx="36949062" cy="6362700"/>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2951163" y="8069263"/>
            <a:ext cx="18122900" cy="39544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951163" y="12023725"/>
            <a:ext cx="18122900" cy="17686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1688425" y="8069263"/>
            <a:ext cx="18211800" cy="39544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21688425" y="12023725"/>
            <a:ext cx="18211800" cy="17686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idx="10"/>
          </p:nvPr>
        </p:nvSpPr>
        <p:spPr/>
        <p:txBody>
          <a:bodyPr/>
          <a:lstStyle>
            <a:lvl1pPr>
              <a:defRPr/>
            </a:lvl1pPr>
          </a:lstStyle>
          <a:p>
            <a:endParaRPr lang="en-GB" altLang="en-US"/>
          </a:p>
        </p:txBody>
      </p:sp>
      <p:sp>
        <p:nvSpPr>
          <p:cNvPr id="8" name="Footer Placeholder 7"/>
          <p:cNvSpPr>
            <a:spLocks noGrp="1"/>
          </p:cNvSpPr>
          <p:nvPr>
            <p:ph type="ftr" idx="11"/>
          </p:nvPr>
        </p:nvSpPr>
        <p:spPr/>
        <p:txBody>
          <a:bodyPr/>
          <a:lstStyle>
            <a:lvl1pPr>
              <a:defRPr/>
            </a:lvl1pPr>
          </a:lstStyle>
          <a:p>
            <a:endParaRPr lang="en-GB" altLang="en-US"/>
          </a:p>
        </p:txBody>
      </p:sp>
      <p:sp>
        <p:nvSpPr>
          <p:cNvPr id="9" name="Slide Number Placeholder 8"/>
          <p:cNvSpPr>
            <a:spLocks noGrp="1"/>
          </p:cNvSpPr>
          <p:nvPr>
            <p:ph type="sldNum" idx="12"/>
          </p:nvPr>
        </p:nvSpPr>
        <p:spPr/>
        <p:txBody>
          <a:bodyPr/>
          <a:lstStyle>
            <a:lvl1pPr>
              <a:defRPr/>
            </a:lvl1pPr>
          </a:lstStyle>
          <a:p>
            <a:fld id="{E8AE080F-5064-43FE-BBF4-3240F77EC321}" type="slidenum">
              <a:rPr lang="en-GB" altLang="en-US"/>
              <a:pPr/>
              <a:t>‹#›</a:t>
            </a:fld>
            <a:endParaRPr lang="en-GB" altLang="en-US"/>
          </a:p>
        </p:txBody>
      </p:sp>
    </p:spTree>
    <p:extLst>
      <p:ext uri="{BB962C8B-B14F-4D97-AF65-F5344CB8AC3E}">
        <p14:creationId xmlns:p14="http://schemas.microsoft.com/office/powerpoint/2010/main" val="1526867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idx="10"/>
          </p:nvPr>
        </p:nvSpPr>
        <p:spPr/>
        <p:txBody>
          <a:bodyPr/>
          <a:lstStyle>
            <a:lvl1pPr>
              <a:defRPr/>
            </a:lvl1pPr>
          </a:lstStyle>
          <a:p>
            <a:endParaRPr lang="en-GB" altLang="en-US"/>
          </a:p>
        </p:txBody>
      </p:sp>
      <p:sp>
        <p:nvSpPr>
          <p:cNvPr id="4" name="Footer Placeholder 3"/>
          <p:cNvSpPr>
            <a:spLocks noGrp="1"/>
          </p:cNvSpPr>
          <p:nvPr>
            <p:ph type="ftr" idx="11"/>
          </p:nvPr>
        </p:nvSpPr>
        <p:spPr/>
        <p:txBody>
          <a:bodyPr/>
          <a:lstStyle>
            <a:lvl1pPr>
              <a:defRPr/>
            </a:lvl1pPr>
          </a:lstStyle>
          <a:p>
            <a:endParaRPr lang="en-GB" altLang="en-US"/>
          </a:p>
        </p:txBody>
      </p:sp>
      <p:sp>
        <p:nvSpPr>
          <p:cNvPr id="5" name="Slide Number Placeholder 4"/>
          <p:cNvSpPr>
            <a:spLocks noGrp="1"/>
          </p:cNvSpPr>
          <p:nvPr>
            <p:ph type="sldNum" idx="12"/>
          </p:nvPr>
        </p:nvSpPr>
        <p:spPr/>
        <p:txBody>
          <a:bodyPr/>
          <a:lstStyle>
            <a:lvl1pPr>
              <a:defRPr/>
            </a:lvl1pPr>
          </a:lstStyle>
          <a:p>
            <a:fld id="{4A1C3DD7-B1DB-44D0-8D8E-71DD5126C9AA}" type="slidenum">
              <a:rPr lang="en-GB" altLang="en-US"/>
              <a:pPr/>
              <a:t>‹#›</a:t>
            </a:fld>
            <a:endParaRPr lang="en-GB" altLang="en-US"/>
          </a:p>
        </p:txBody>
      </p:sp>
    </p:spTree>
    <p:extLst>
      <p:ext uri="{BB962C8B-B14F-4D97-AF65-F5344CB8AC3E}">
        <p14:creationId xmlns:p14="http://schemas.microsoft.com/office/powerpoint/2010/main" val="511458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idx="10"/>
          </p:nvPr>
        </p:nvSpPr>
        <p:spPr/>
        <p:txBody>
          <a:bodyPr/>
          <a:lstStyle>
            <a:lvl1pPr>
              <a:defRPr/>
            </a:lvl1pPr>
          </a:lstStyle>
          <a:p>
            <a:endParaRPr lang="en-GB" altLang="en-US"/>
          </a:p>
        </p:txBody>
      </p:sp>
      <p:sp>
        <p:nvSpPr>
          <p:cNvPr id="3" name="Footer Placeholder 2"/>
          <p:cNvSpPr>
            <a:spLocks noGrp="1"/>
          </p:cNvSpPr>
          <p:nvPr>
            <p:ph type="ftr" idx="11"/>
          </p:nvPr>
        </p:nvSpPr>
        <p:spPr/>
        <p:txBody>
          <a:bodyPr/>
          <a:lstStyle>
            <a:lvl1pPr>
              <a:defRPr/>
            </a:lvl1pPr>
          </a:lstStyle>
          <a:p>
            <a:endParaRPr lang="en-GB" altLang="en-US"/>
          </a:p>
        </p:txBody>
      </p:sp>
      <p:sp>
        <p:nvSpPr>
          <p:cNvPr id="4" name="Slide Number Placeholder 3"/>
          <p:cNvSpPr>
            <a:spLocks noGrp="1"/>
          </p:cNvSpPr>
          <p:nvPr>
            <p:ph type="sldNum" idx="12"/>
          </p:nvPr>
        </p:nvSpPr>
        <p:spPr/>
        <p:txBody>
          <a:bodyPr/>
          <a:lstStyle>
            <a:lvl1pPr>
              <a:defRPr/>
            </a:lvl1pPr>
          </a:lstStyle>
          <a:p>
            <a:fld id="{ECD16565-17F1-4803-9587-721915BA783B}" type="slidenum">
              <a:rPr lang="en-GB" altLang="en-US"/>
              <a:pPr/>
              <a:t>‹#›</a:t>
            </a:fld>
            <a:endParaRPr lang="en-GB" altLang="en-US"/>
          </a:p>
        </p:txBody>
      </p:sp>
    </p:spTree>
    <p:extLst>
      <p:ext uri="{BB962C8B-B14F-4D97-AF65-F5344CB8AC3E}">
        <p14:creationId xmlns:p14="http://schemas.microsoft.com/office/powerpoint/2010/main" val="2893387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51163" y="2193925"/>
            <a:ext cx="13816012" cy="7681913"/>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18213388" y="4740275"/>
            <a:ext cx="21686837" cy="233934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951163" y="9875838"/>
            <a:ext cx="13816012" cy="1829593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idx="10"/>
          </p:nvPr>
        </p:nvSpPr>
        <p:spPr/>
        <p:txBody>
          <a:bodyPr/>
          <a:lstStyle>
            <a:lvl1pPr>
              <a:defRPr/>
            </a:lvl1pPr>
          </a:lstStyle>
          <a:p>
            <a:endParaRPr lang="en-GB" altLang="en-US"/>
          </a:p>
        </p:txBody>
      </p:sp>
      <p:sp>
        <p:nvSpPr>
          <p:cNvPr id="6" name="Footer Placeholder 5"/>
          <p:cNvSpPr>
            <a:spLocks noGrp="1"/>
          </p:cNvSpPr>
          <p:nvPr>
            <p:ph type="ftr" idx="11"/>
          </p:nvPr>
        </p:nvSpPr>
        <p:spPr/>
        <p:txBody>
          <a:bodyPr/>
          <a:lstStyle>
            <a:lvl1pPr>
              <a:defRPr/>
            </a:lvl1pPr>
          </a:lstStyle>
          <a:p>
            <a:endParaRPr lang="en-GB" altLang="en-US"/>
          </a:p>
        </p:txBody>
      </p:sp>
      <p:sp>
        <p:nvSpPr>
          <p:cNvPr id="7" name="Slide Number Placeholder 6"/>
          <p:cNvSpPr>
            <a:spLocks noGrp="1"/>
          </p:cNvSpPr>
          <p:nvPr>
            <p:ph type="sldNum" idx="12"/>
          </p:nvPr>
        </p:nvSpPr>
        <p:spPr/>
        <p:txBody>
          <a:bodyPr/>
          <a:lstStyle>
            <a:lvl1pPr>
              <a:defRPr/>
            </a:lvl1pPr>
          </a:lstStyle>
          <a:p>
            <a:fld id="{1BF673D0-5918-4D11-8B3F-F2FA3AD837B2}" type="slidenum">
              <a:rPr lang="en-GB" altLang="en-US"/>
              <a:pPr/>
              <a:t>‹#›</a:t>
            </a:fld>
            <a:endParaRPr lang="en-GB" altLang="en-US"/>
          </a:p>
        </p:txBody>
      </p:sp>
    </p:spTree>
    <p:extLst>
      <p:ext uri="{BB962C8B-B14F-4D97-AF65-F5344CB8AC3E}">
        <p14:creationId xmlns:p14="http://schemas.microsoft.com/office/powerpoint/2010/main" val="126108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51163" y="2193925"/>
            <a:ext cx="13816012" cy="7681913"/>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18213388" y="4740275"/>
            <a:ext cx="21686837" cy="23393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951163" y="9875838"/>
            <a:ext cx="13816012" cy="1829593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idx="10"/>
          </p:nvPr>
        </p:nvSpPr>
        <p:spPr/>
        <p:txBody>
          <a:bodyPr/>
          <a:lstStyle>
            <a:lvl1pPr>
              <a:defRPr/>
            </a:lvl1pPr>
          </a:lstStyle>
          <a:p>
            <a:endParaRPr lang="en-GB" altLang="en-US"/>
          </a:p>
        </p:txBody>
      </p:sp>
      <p:sp>
        <p:nvSpPr>
          <p:cNvPr id="6" name="Footer Placeholder 5"/>
          <p:cNvSpPr>
            <a:spLocks noGrp="1"/>
          </p:cNvSpPr>
          <p:nvPr>
            <p:ph type="ftr" idx="11"/>
          </p:nvPr>
        </p:nvSpPr>
        <p:spPr/>
        <p:txBody>
          <a:bodyPr/>
          <a:lstStyle>
            <a:lvl1pPr>
              <a:defRPr/>
            </a:lvl1pPr>
          </a:lstStyle>
          <a:p>
            <a:endParaRPr lang="en-GB" altLang="en-US"/>
          </a:p>
        </p:txBody>
      </p:sp>
      <p:sp>
        <p:nvSpPr>
          <p:cNvPr id="7" name="Slide Number Placeholder 6"/>
          <p:cNvSpPr>
            <a:spLocks noGrp="1"/>
          </p:cNvSpPr>
          <p:nvPr>
            <p:ph type="sldNum" idx="12"/>
          </p:nvPr>
        </p:nvSpPr>
        <p:spPr/>
        <p:txBody>
          <a:bodyPr/>
          <a:lstStyle>
            <a:lvl1pPr>
              <a:defRPr/>
            </a:lvl1pPr>
          </a:lstStyle>
          <a:p>
            <a:fld id="{221E9091-0D78-4BF9-88C7-06BC462C26A7}" type="slidenum">
              <a:rPr lang="en-GB" altLang="en-US"/>
              <a:pPr/>
              <a:t>‹#›</a:t>
            </a:fld>
            <a:endParaRPr lang="en-GB" altLang="en-US"/>
          </a:p>
        </p:txBody>
      </p:sp>
    </p:spTree>
    <p:extLst>
      <p:ext uri="{BB962C8B-B14F-4D97-AF65-F5344CB8AC3E}">
        <p14:creationId xmlns:p14="http://schemas.microsoft.com/office/powerpoint/2010/main" val="33285973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2141538" y="1311275"/>
            <a:ext cx="38549262" cy="549275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en-GB" altLang="en-US" smtClean="0"/>
              <a:t>Click to edit the title text format</a:t>
            </a:r>
          </a:p>
        </p:txBody>
      </p:sp>
      <p:sp>
        <p:nvSpPr>
          <p:cNvPr id="1026" name="Rectangle 2"/>
          <p:cNvSpPr>
            <a:spLocks noGrp="1" noChangeArrowheads="1"/>
          </p:cNvSpPr>
          <p:nvPr>
            <p:ph type="body" idx="1"/>
          </p:nvPr>
        </p:nvSpPr>
        <p:spPr bwMode="auto">
          <a:xfrm>
            <a:off x="2141538" y="7702550"/>
            <a:ext cx="38549262" cy="2172335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altLang="en-US" smtClean="0"/>
              <a:t>Click to edit the outline text format</a:t>
            </a:r>
          </a:p>
          <a:p>
            <a:pPr lvl="1"/>
            <a:r>
              <a:rPr lang="en-GB" altLang="en-US" smtClean="0"/>
              <a:t>Second Outline Level</a:t>
            </a:r>
          </a:p>
          <a:p>
            <a:pPr lvl="2"/>
            <a:r>
              <a:rPr lang="en-GB" altLang="en-US" smtClean="0"/>
              <a:t>Third Outline Level</a:t>
            </a:r>
          </a:p>
          <a:p>
            <a:pPr lvl="3"/>
            <a:r>
              <a:rPr lang="en-GB" altLang="en-US" smtClean="0"/>
              <a:t>Fourth Outline Level</a:t>
            </a:r>
          </a:p>
          <a:p>
            <a:pPr lvl="4"/>
            <a:r>
              <a:rPr lang="en-GB" altLang="en-US" smtClean="0"/>
              <a:t>Fifth Outline Level</a:t>
            </a:r>
          </a:p>
          <a:p>
            <a:pPr lvl="4"/>
            <a:r>
              <a:rPr lang="en-GB" altLang="en-US" smtClean="0"/>
              <a:t>Sixth Outline Level</a:t>
            </a:r>
          </a:p>
          <a:p>
            <a:pPr lvl="4"/>
            <a:r>
              <a:rPr lang="en-GB" altLang="en-US" smtClean="0"/>
              <a:t>Seventh Outline Level</a:t>
            </a:r>
          </a:p>
          <a:p>
            <a:pPr lvl="4"/>
            <a:r>
              <a:rPr lang="en-GB" altLang="en-US" smtClean="0"/>
              <a:t>Eighth Outline Level</a:t>
            </a:r>
          </a:p>
          <a:p>
            <a:pPr lvl="4"/>
            <a:r>
              <a:rPr lang="en-GB" altLang="en-US" smtClean="0"/>
              <a:t>Ninth Outline Level</a:t>
            </a:r>
          </a:p>
        </p:txBody>
      </p:sp>
      <p:sp>
        <p:nvSpPr>
          <p:cNvPr id="1027" name="Rectangle 3"/>
          <p:cNvSpPr>
            <a:spLocks noGrp="1" noChangeArrowheads="1"/>
          </p:cNvSpPr>
          <p:nvPr>
            <p:ph type="dt"/>
          </p:nvPr>
        </p:nvSpPr>
        <p:spPr bwMode="auto">
          <a:xfrm>
            <a:off x="2141538" y="29987875"/>
            <a:ext cx="9975850" cy="226536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l">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Lst>
              <a:defRPr sz="1400">
                <a:solidFill>
                  <a:srgbClr val="000000"/>
                </a:solidFill>
                <a:latin typeface="Times New Roman" panose="02020603050405020304" pitchFamily="18" charset="0"/>
              </a:defRPr>
            </a:lvl1pPr>
          </a:lstStyle>
          <a:p>
            <a:endParaRPr lang="en-GB" altLang="en-US"/>
          </a:p>
        </p:txBody>
      </p:sp>
      <p:sp>
        <p:nvSpPr>
          <p:cNvPr id="1028" name="Rectangle 4"/>
          <p:cNvSpPr>
            <a:spLocks noGrp="1" noChangeArrowheads="1"/>
          </p:cNvSpPr>
          <p:nvPr>
            <p:ph type="ftr"/>
          </p:nvPr>
        </p:nvSpPr>
        <p:spPr bwMode="auto">
          <a:xfrm>
            <a:off x="14651038" y="29987875"/>
            <a:ext cx="13574712" cy="226536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ct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 pos="10134600" algn="l"/>
                <a:tab pos="10858500" algn="l"/>
                <a:tab pos="11582400" algn="l"/>
                <a:tab pos="12306300" algn="l"/>
                <a:tab pos="13030200" algn="l"/>
              </a:tabLst>
              <a:defRPr sz="1400">
                <a:solidFill>
                  <a:srgbClr val="000000"/>
                </a:solidFill>
                <a:latin typeface="Times New Roman" panose="02020603050405020304" pitchFamily="18" charset="0"/>
              </a:defRPr>
            </a:lvl1pPr>
          </a:lstStyle>
          <a:p>
            <a:endParaRPr lang="en-GB" altLang="en-US"/>
          </a:p>
        </p:txBody>
      </p:sp>
      <p:sp>
        <p:nvSpPr>
          <p:cNvPr id="1029" name="Rectangle 5"/>
          <p:cNvSpPr>
            <a:spLocks noGrp="1" noChangeArrowheads="1"/>
          </p:cNvSpPr>
          <p:nvPr>
            <p:ph type="sldNum"/>
          </p:nvPr>
        </p:nvSpPr>
        <p:spPr bwMode="auto">
          <a:xfrm>
            <a:off x="30714950" y="29987875"/>
            <a:ext cx="9975850" cy="226536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Lst>
              <a:defRPr sz="1400">
                <a:solidFill>
                  <a:srgbClr val="000000"/>
                </a:solidFill>
                <a:latin typeface="Times New Roman" panose="02020603050405020304" pitchFamily="18" charset="0"/>
              </a:defRPr>
            </a:lvl1pPr>
          </a:lstStyle>
          <a:p>
            <a:fld id="{48897B18-6DA7-4004-AAD5-2F200203C73B}" type="slidenum">
              <a:rPr lang="en-GB" altLang="en-US"/>
              <a:pPr/>
              <a:t>‹#›</a:t>
            </a:fld>
            <a:endParaRPr lang="en-GB"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fontAlgn="base" hangingPunct="0">
        <a:lnSpc>
          <a:spcPct val="81000"/>
        </a:lnSpc>
        <a:spcBef>
          <a:spcPct val="0"/>
        </a:spcBef>
        <a:spcAft>
          <a:spcPct val="0"/>
        </a:spcAft>
        <a:buClr>
          <a:srgbClr val="000000"/>
        </a:buClr>
        <a:buSzPct val="45000"/>
        <a:buFont typeface="Wingdings" panose="05000000000000000000" pitchFamily="2" charset="2"/>
        <a:defRPr sz="4400" kern="1200">
          <a:solidFill>
            <a:srgbClr val="000000"/>
          </a:solidFill>
          <a:latin typeface="+mj-lt"/>
          <a:ea typeface="+mj-ea"/>
          <a:cs typeface="+mj-cs"/>
        </a:defRPr>
      </a:lvl1pPr>
      <a:lvl2pPr algn="ctr" defTabSz="457200" rtl="0" fontAlgn="base" hangingPunct="0">
        <a:lnSpc>
          <a:spcPct val="81000"/>
        </a:lnSpc>
        <a:spcBef>
          <a:spcPct val="0"/>
        </a:spcBef>
        <a:spcAft>
          <a:spcPct val="0"/>
        </a:spcAft>
        <a:buClr>
          <a:srgbClr val="000000"/>
        </a:buClr>
        <a:buSzPct val="45000"/>
        <a:buFont typeface="Wingdings" panose="05000000000000000000" pitchFamily="2" charset="2"/>
        <a:defRPr sz="4400">
          <a:solidFill>
            <a:srgbClr val="000000"/>
          </a:solidFill>
          <a:latin typeface="Arial" panose="020B0604020202020204" pitchFamily="34" charset="0"/>
        </a:defRPr>
      </a:lvl2pPr>
      <a:lvl3pPr algn="ctr" defTabSz="457200" rtl="0" fontAlgn="base" hangingPunct="0">
        <a:lnSpc>
          <a:spcPct val="81000"/>
        </a:lnSpc>
        <a:spcBef>
          <a:spcPct val="0"/>
        </a:spcBef>
        <a:spcAft>
          <a:spcPct val="0"/>
        </a:spcAft>
        <a:buClr>
          <a:srgbClr val="000000"/>
        </a:buClr>
        <a:buSzPct val="45000"/>
        <a:buFont typeface="Wingdings" panose="05000000000000000000" pitchFamily="2" charset="2"/>
        <a:defRPr sz="4400">
          <a:solidFill>
            <a:srgbClr val="000000"/>
          </a:solidFill>
          <a:latin typeface="Arial" panose="020B0604020202020204" pitchFamily="34" charset="0"/>
        </a:defRPr>
      </a:lvl3pPr>
      <a:lvl4pPr algn="ctr" defTabSz="457200" rtl="0" fontAlgn="base" hangingPunct="0">
        <a:lnSpc>
          <a:spcPct val="81000"/>
        </a:lnSpc>
        <a:spcBef>
          <a:spcPct val="0"/>
        </a:spcBef>
        <a:spcAft>
          <a:spcPct val="0"/>
        </a:spcAft>
        <a:buClr>
          <a:srgbClr val="000000"/>
        </a:buClr>
        <a:buSzPct val="45000"/>
        <a:buFont typeface="Wingdings" panose="05000000000000000000" pitchFamily="2" charset="2"/>
        <a:defRPr sz="4400">
          <a:solidFill>
            <a:srgbClr val="000000"/>
          </a:solidFill>
          <a:latin typeface="Arial" panose="020B0604020202020204" pitchFamily="34" charset="0"/>
        </a:defRPr>
      </a:lvl4pPr>
      <a:lvl5pPr algn="ctr" defTabSz="457200" rtl="0" fontAlgn="base" hangingPunct="0">
        <a:lnSpc>
          <a:spcPct val="81000"/>
        </a:lnSpc>
        <a:spcBef>
          <a:spcPct val="0"/>
        </a:spcBef>
        <a:spcAft>
          <a:spcPct val="0"/>
        </a:spcAft>
        <a:buClr>
          <a:srgbClr val="000000"/>
        </a:buClr>
        <a:buSzPct val="45000"/>
        <a:buFont typeface="Wingdings" panose="05000000000000000000" pitchFamily="2" charset="2"/>
        <a:defRPr sz="4400">
          <a:solidFill>
            <a:srgbClr val="000000"/>
          </a:solidFill>
          <a:latin typeface="Arial" panose="020B0604020202020204" pitchFamily="34" charset="0"/>
        </a:defRPr>
      </a:lvl5pPr>
      <a:lvl6pPr marL="457200" algn="ctr" defTabSz="457200" rtl="0" fontAlgn="base" hangingPunct="0">
        <a:lnSpc>
          <a:spcPct val="81000"/>
        </a:lnSpc>
        <a:spcBef>
          <a:spcPct val="0"/>
        </a:spcBef>
        <a:spcAft>
          <a:spcPct val="0"/>
        </a:spcAft>
        <a:buClr>
          <a:srgbClr val="000000"/>
        </a:buClr>
        <a:buSzPct val="45000"/>
        <a:buFont typeface="Wingdings" panose="05000000000000000000" pitchFamily="2" charset="2"/>
        <a:defRPr sz="4400">
          <a:solidFill>
            <a:srgbClr val="000000"/>
          </a:solidFill>
          <a:latin typeface="Arial" panose="020B0604020202020204" pitchFamily="34" charset="0"/>
        </a:defRPr>
      </a:lvl6pPr>
      <a:lvl7pPr marL="914400" algn="ctr" defTabSz="457200" rtl="0" fontAlgn="base" hangingPunct="0">
        <a:lnSpc>
          <a:spcPct val="81000"/>
        </a:lnSpc>
        <a:spcBef>
          <a:spcPct val="0"/>
        </a:spcBef>
        <a:spcAft>
          <a:spcPct val="0"/>
        </a:spcAft>
        <a:buClr>
          <a:srgbClr val="000000"/>
        </a:buClr>
        <a:buSzPct val="45000"/>
        <a:buFont typeface="Wingdings" panose="05000000000000000000" pitchFamily="2" charset="2"/>
        <a:defRPr sz="4400">
          <a:solidFill>
            <a:srgbClr val="000000"/>
          </a:solidFill>
          <a:latin typeface="Arial" panose="020B0604020202020204" pitchFamily="34" charset="0"/>
        </a:defRPr>
      </a:lvl7pPr>
      <a:lvl8pPr marL="1371600" algn="ctr" defTabSz="457200" rtl="0" fontAlgn="base" hangingPunct="0">
        <a:lnSpc>
          <a:spcPct val="81000"/>
        </a:lnSpc>
        <a:spcBef>
          <a:spcPct val="0"/>
        </a:spcBef>
        <a:spcAft>
          <a:spcPct val="0"/>
        </a:spcAft>
        <a:buClr>
          <a:srgbClr val="000000"/>
        </a:buClr>
        <a:buSzPct val="45000"/>
        <a:buFont typeface="Wingdings" panose="05000000000000000000" pitchFamily="2" charset="2"/>
        <a:defRPr sz="4400">
          <a:solidFill>
            <a:srgbClr val="000000"/>
          </a:solidFill>
          <a:latin typeface="Arial" panose="020B0604020202020204" pitchFamily="34" charset="0"/>
        </a:defRPr>
      </a:lvl8pPr>
      <a:lvl9pPr marL="1828800" algn="ctr" defTabSz="457200" rtl="0" fontAlgn="base" hangingPunct="0">
        <a:lnSpc>
          <a:spcPct val="81000"/>
        </a:lnSpc>
        <a:spcBef>
          <a:spcPct val="0"/>
        </a:spcBef>
        <a:spcAft>
          <a:spcPct val="0"/>
        </a:spcAft>
        <a:buClr>
          <a:srgbClr val="000000"/>
        </a:buClr>
        <a:buSzPct val="45000"/>
        <a:buFont typeface="Wingdings" panose="05000000000000000000" pitchFamily="2" charset="2"/>
        <a:defRPr sz="4400">
          <a:solidFill>
            <a:srgbClr val="000000"/>
          </a:solidFill>
          <a:latin typeface="Arial" panose="020B0604020202020204" pitchFamily="34" charset="0"/>
        </a:defRPr>
      </a:lvl9pPr>
    </p:titleStyle>
    <p:bodyStyle>
      <a:lvl1pPr marL="428625" indent="-323850" algn="l" defTabSz="457200" rtl="0" fontAlgn="base" hangingPunct="0">
        <a:lnSpc>
          <a:spcPct val="81000"/>
        </a:lnSpc>
        <a:spcBef>
          <a:spcPct val="0"/>
        </a:spcBef>
        <a:spcAft>
          <a:spcPts val="1425"/>
        </a:spcAft>
        <a:buClr>
          <a:srgbClr val="000000"/>
        </a:buClr>
        <a:buSzPct val="45000"/>
        <a:buFont typeface="Wingdings" panose="05000000000000000000" pitchFamily="2" charset="2"/>
        <a:buChar char=""/>
        <a:defRPr sz="3200" kern="1200">
          <a:solidFill>
            <a:srgbClr val="000000"/>
          </a:solidFill>
          <a:latin typeface="+mn-lt"/>
          <a:ea typeface="+mn-ea"/>
          <a:cs typeface="+mn-cs"/>
        </a:defRPr>
      </a:lvl1pPr>
      <a:lvl2pPr marL="860425" indent="-285750" algn="l" defTabSz="457200" rtl="0" fontAlgn="base" hangingPunct="0">
        <a:lnSpc>
          <a:spcPct val="81000"/>
        </a:lnSpc>
        <a:spcBef>
          <a:spcPct val="0"/>
        </a:spcBef>
        <a:spcAft>
          <a:spcPts val="1138"/>
        </a:spcAft>
        <a:buClr>
          <a:srgbClr val="000000"/>
        </a:buClr>
        <a:buSzPct val="75000"/>
        <a:buFont typeface="Symbol" panose="05050102010706020507" pitchFamily="18" charset="2"/>
        <a:buChar char=""/>
        <a:defRPr sz="2800" kern="1200">
          <a:solidFill>
            <a:srgbClr val="000000"/>
          </a:solidFill>
          <a:latin typeface="+mn-lt"/>
          <a:ea typeface="+mn-ea"/>
          <a:cs typeface="+mn-cs"/>
        </a:defRPr>
      </a:lvl2pPr>
      <a:lvl3pPr marL="1292225" indent="-214313" algn="l" defTabSz="457200" rtl="0" fontAlgn="base" hangingPunct="0">
        <a:lnSpc>
          <a:spcPct val="81000"/>
        </a:lnSpc>
        <a:spcBef>
          <a:spcPct val="0"/>
        </a:spcBef>
        <a:spcAft>
          <a:spcPts val="850"/>
        </a:spcAft>
        <a:buClr>
          <a:srgbClr val="000000"/>
        </a:buClr>
        <a:buSzPct val="45000"/>
        <a:buFont typeface="Wingdings" panose="05000000000000000000" pitchFamily="2" charset="2"/>
        <a:buChar char=""/>
        <a:defRPr sz="2400" kern="1200">
          <a:solidFill>
            <a:srgbClr val="000000"/>
          </a:solidFill>
          <a:latin typeface="+mn-lt"/>
          <a:ea typeface="+mn-ea"/>
          <a:cs typeface="+mn-cs"/>
        </a:defRPr>
      </a:lvl3pPr>
      <a:lvl4pPr marL="1724025" indent="-212725" algn="l" defTabSz="457200" rtl="0" fontAlgn="base" hangingPunct="0">
        <a:lnSpc>
          <a:spcPct val="81000"/>
        </a:lnSpc>
        <a:spcBef>
          <a:spcPct val="0"/>
        </a:spcBef>
        <a:spcAft>
          <a:spcPts val="575"/>
        </a:spcAft>
        <a:buClr>
          <a:srgbClr val="000000"/>
        </a:buClr>
        <a:buSzPct val="75000"/>
        <a:buFont typeface="Symbol" panose="05050102010706020507" pitchFamily="18" charset="2"/>
        <a:buChar char=""/>
        <a:defRPr sz="2000" kern="1200">
          <a:solidFill>
            <a:srgbClr val="000000"/>
          </a:solidFill>
          <a:latin typeface="+mn-lt"/>
          <a:ea typeface="+mn-ea"/>
          <a:cs typeface="+mn-cs"/>
        </a:defRPr>
      </a:lvl4pPr>
      <a:lvl5pPr marL="2155825" indent="-214313" algn="l" defTabSz="457200" rtl="0" fontAlgn="base" hangingPunct="0">
        <a:lnSpc>
          <a:spcPct val="81000"/>
        </a:lnSpc>
        <a:spcBef>
          <a:spcPct val="0"/>
        </a:spcBef>
        <a:spcAft>
          <a:spcPts val="288"/>
        </a:spcAft>
        <a:buClr>
          <a:srgbClr val="000000"/>
        </a:buClr>
        <a:buSzPct val="45000"/>
        <a:buFont typeface="Wingdings" panose="05000000000000000000" pitchFamily="2" charset="2"/>
        <a:buChar char=""/>
        <a:defRPr sz="20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jpe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emf"/><Relationship Id="rId17" Type="http://schemas.openxmlformats.org/officeDocument/2006/relationships/image" Target="../media/image15.jpeg"/><Relationship Id="rId2" Type="http://schemas.openxmlformats.org/officeDocument/2006/relationships/notesSlide" Target="../notesSlides/notesSlide1.xml"/><Relationship Id="rId16" Type="http://schemas.openxmlformats.org/officeDocument/2006/relationships/image" Target="../media/image14.jpeg"/><Relationship Id="rId20"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emf"/><Relationship Id="rId23" Type="http://schemas.openxmlformats.org/officeDocument/2006/relationships/image" Target="../media/image21.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jpe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AutoShape 19"/>
          <p:cNvSpPr>
            <a:spLocks noChangeArrowheads="1"/>
          </p:cNvSpPr>
          <p:nvPr/>
        </p:nvSpPr>
        <p:spPr bwMode="auto">
          <a:xfrm>
            <a:off x="33236720" y="31318199"/>
            <a:ext cx="8830394" cy="962979"/>
          </a:xfrm>
          <a:prstGeom prst="roundRect">
            <a:avLst>
              <a:gd name="adj" fmla="val 245"/>
            </a:avLst>
          </a:prstGeom>
          <a:ln w="139700">
            <a:solidFill>
              <a:schemeClr val="tx1"/>
            </a:solidFill>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tyle>
          <a:lnRef idx="2">
            <a:schemeClr val="accent1"/>
          </a:lnRef>
          <a:fillRef idx="1">
            <a:schemeClr val="lt1"/>
          </a:fillRef>
          <a:effectRef idx="0">
            <a:schemeClr val="accent1"/>
          </a:effectRef>
          <a:fontRef idx="minor">
            <a:schemeClr val="dk1"/>
          </a:fontRef>
        </p:style>
        <p:txBody>
          <a:bodyPr wrap="none" anchor="ctr"/>
          <a:lstStyle/>
          <a:p>
            <a:endParaRPr lang="en-US"/>
          </a:p>
        </p:txBody>
      </p:sp>
      <p:sp>
        <p:nvSpPr>
          <p:cNvPr id="75" name="AutoShape 19"/>
          <p:cNvSpPr>
            <a:spLocks noChangeArrowheads="1"/>
          </p:cNvSpPr>
          <p:nvPr/>
        </p:nvSpPr>
        <p:spPr bwMode="auto">
          <a:xfrm>
            <a:off x="33228783" y="4876800"/>
            <a:ext cx="8768788" cy="8516027"/>
          </a:xfrm>
          <a:prstGeom prst="roundRect">
            <a:avLst>
              <a:gd name="adj" fmla="val 245"/>
            </a:avLst>
          </a:prstGeom>
          <a:ln w="139700">
            <a:solidFill>
              <a:srgbClr val="6DD9FF"/>
            </a:solidFill>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tyle>
          <a:lnRef idx="2">
            <a:schemeClr val="accent1"/>
          </a:lnRef>
          <a:fillRef idx="1">
            <a:schemeClr val="lt1"/>
          </a:fillRef>
          <a:effectRef idx="0">
            <a:schemeClr val="accent1"/>
          </a:effectRef>
          <a:fontRef idx="minor">
            <a:schemeClr val="dk1"/>
          </a:fontRef>
        </p:style>
        <p:txBody>
          <a:bodyPr wrap="none" anchor="ctr"/>
          <a:lstStyle/>
          <a:p>
            <a:endParaRPr lang="en-US"/>
          </a:p>
        </p:txBody>
      </p:sp>
      <p:sp>
        <p:nvSpPr>
          <p:cNvPr id="73" name="AutoShape 19"/>
          <p:cNvSpPr>
            <a:spLocks noChangeArrowheads="1"/>
          </p:cNvSpPr>
          <p:nvPr/>
        </p:nvSpPr>
        <p:spPr bwMode="auto">
          <a:xfrm>
            <a:off x="16619538" y="23693532"/>
            <a:ext cx="16027638" cy="8587647"/>
          </a:xfrm>
          <a:prstGeom prst="roundRect">
            <a:avLst>
              <a:gd name="adj" fmla="val 245"/>
            </a:avLst>
          </a:prstGeom>
          <a:ln w="139700">
            <a:solidFill>
              <a:srgbClr val="FD7BE4"/>
            </a:solidFill>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tyle>
          <a:lnRef idx="2">
            <a:schemeClr val="accent1"/>
          </a:lnRef>
          <a:fillRef idx="1">
            <a:schemeClr val="lt1"/>
          </a:fillRef>
          <a:effectRef idx="0">
            <a:schemeClr val="accent1"/>
          </a:effectRef>
          <a:fontRef idx="minor">
            <a:schemeClr val="dk1"/>
          </a:fontRef>
        </p:style>
        <p:txBody>
          <a:bodyPr wrap="none" anchor="ctr"/>
          <a:lstStyle/>
          <a:p>
            <a:endParaRPr lang="en-US"/>
          </a:p>
        </p:txBody>
      </p:sp>
      <p:sp>
        <p:nvSpPr>
          <p:cNvPr id="70" name="AutoShape 19"/>
          <p:cNvSpPr>
            <a:spLocks noChangeArrowheads="1"/>
          </p:cNvSpPr>
          <p:nvPr/>
        </p:nvSpPr>
        <p:spPr bwMode="auto">
          <a:xfrm>
            <a:off x="16619538" y="16423945"/>
            <a:ext cx="16027638" cy="6683552"/>
          </a:xfrm>
          <a:prstGeom prst="roundRect">
            <a:avLst>
              <a:gd name="adj" fmla="val 245"/>
            </a:avLst>
          </a:prstGeom>
          <a:ln w="139700">
            <a:solidFill>
              <a:srgbClr val="FFC000"/>
            </a:solidFill>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tyle>
          <a:lnRef idx="2">
            <a:schemeClr val="accent1"/>
          </a:lnRef>
          <a:fillRef idx="1">
            <a:schemeClr val="lt1"/>
          </a:fillRef>
          <a:effectRef idx="0">
            <a:schemeClr val="accent1"/>
          </a:effectRef>
          <a:fontRef idx="minor">
            <a:schemeClr val="dk1"/>
          </a:fontRef>
        </p:style>
        <p:txBody>
          <a:bodyPr wrap="none" anchor="ctr"/>
          <a:lstStyle/>
          <a:p>
            <a:endParaRPr lang="en-US"/>
          </a:p>
        </p:txBody>
      </p:sp>
      <p:sp>
        <p:nvSpPr>
          <p:cNvPr id="69" name="AutoShape 19"/>
          <p:cNvSpPr>
            <a:spLocks noChangeArrowheads="1"/>
          </p:cNvSpPr>
          <p:nvPr/>
        </p:nvSpPr>
        <p:spPr bwMode="auto">
          <a:xfrm>
            <a:off x="33228783" y="13983286"/>
            <a:ext cx="8838331" cy="16887957"/>
          </a:xfrm>
          <a:prstGeom prst="roundRect">
            <a:avLst>
              <a:gd name="adj" fmla="val 245"/>
            </a:avLst>
          </a:prstGeom>
          <a:ln w="139700">
            <a:solidFill>
              <a:srgbClr val="FF9966"/>
            </a:solidFill>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tyle>
          <a:lnRef idx="2">
            <a:schemeClr val="accent1"/>
          </a:lnRef>
          <a:fillRef idx="1">
            <a:schemeClr val="lt1"/>
          </a:fillRef>
          <a:effectRef idx="0">
            <a:schemeClr val="accent1"/>
          </a:effectRef>
          <a:fontRef idx="minor">
            <a:schemeClr val="dk1"/>
          </a:fontRef>
        </p:style>
        <p:txBody>
          <a:bodyPr wrap="none" anchor="ctr"/>
          <a:lstStyle/>
          <a:p>
            <a:endParaRPr lang="en-US"/>
          </a:p>
        </p:txBody>
      </p:sp>
      <p:sp>
        <p:nvSpPr>
          <p:cNvPr id="68" name="AutoShape 19"/>
          <p:cNvSpPr>
            <a:spLocks noChangeArrowheads="1"/>
          </p:cNvSpPr>
          <p:nvPr/>
        </p:nvSpPr>
        <p:spPr bwMode="auto">
          <a:xfrm>
            <a:off x="821608" y="4834156"/>
            <a:ext cx="11520456" cy="11004425"/>
          </a:xfrm>
          <a:prstGeom prst="roundRect">
            <a:avLst>
              <a:gd name="adj" fmla="val 245"/>
            </a:avLst>
          </a:prstGeom>
          <a:ln w="139700">
            <a:solidFill>
              <a:schemeClr val="tx1"/>
            </a:solidFill>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tyle>
          <a:lnRef idx="2">
            <a:schemeClr val="accent1"/>
          </a:lnRef>
          <a:fillRef idx="1">
            <a:schemeClr val="lt1"/>
          </a:fillRef>
          <a:effectRef idx="0">
            <a:schemeClr val="accent1"/>
          </a:effectRef>
          <a:fontRef idx="minor">
            <a:schemeClr val="dk1"/>
          </a:fontRef>
        </p:style>
        <p:txBody>
          <a:bodyPr wrap="none" anchor="ctr"/>
          <a:lstStyle/>
          <a:p>
            <a:endParaRPr lang="en-US"/>
          </a:p>
        </p:txBody>
      </p:sp>
      <p:sp>
        <p:nvSpPr>
          <p:cNvPr id="67" name="AutoShape 19"/>
          <p:cNvSpPr>
            <a:spLocks noChangeArrowheads="1"/>
          </p:cNvSpPr>
          <p:nvPr/>
        </p:nvSpPr>
        <p:spPr bwMode="auto">
          <a:xfrm>
            <a:off x="12944820" y="4881018"/>
            <a:ext cx="19702356" cy="10975297"/>
          </a:xfrm>
          <a:prstGeom prst="roundRect">
            <a:avLst>
              <a:gd name="adj" fmla="val 245"/>
            </a:avLst>
          </a:prstGeom>
          <a:ln w="139700">
            <a:solidFill>
              <a:schemeClr val="accent2"/>
            </a:solidFill>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tyle>
          <a:lnRef idx="2">
            <a:schemeClr val="accent1"/>
          </a:lnRef>
          <a:fillRef idx="1">
            <a:schemeClr val="lt1"/>
          </a:fillRef>
          <a:effectRef idx="0">
            <a:schemeClr val="accent1"/>
          </a:effectRef>
          <a:fontRef idx="minor">
            <a:schemeClr val="dk1"/>
          </a:fontRef>
        </p:style>
        <p:txBody>
          <a:bodyPr wrap="none" anchor="ctr"/>
          <a:lstStyle/>
          <a:p>
            <a:endParaRPr lang="en-US"/>
          </a:p>
        </p:txBody>
      </p:sp>
      <p:sp>
        <p:nvSpPr>
          <p:cNvPr id="66" name="AutoShape 19"/>
          <p:cNvSpPr>
            <a:spLocks noChangeArrowheads="1"/>
          </p:cNvSpPr>
          <p:nvPr/>
        </p:nvSpPr>
        <p:spPr bwMode="auto">
          <a:xfrm>
            <a:off x="777911" y="16459200"/>
            <a:ext cx="15284404" cy="15821979"/>
          </a:xfrm>
          <a:prstGeom prst="roundRect">
            <a:avLst>
              <a:gd name="adj" fmla="val 245"/>
            </a:avLst>
          </a:prstGeom>
          <a:ln w="139700">
            <a:headEnd/>
            <a:tailEnd/>
          </a:ln>
          <a:extLst>
            <a:ext uri="{AF507438-7753-43e0-B8FC-AC1667EBCBE1}">
              <a14:hiddenEffects xmlns:a14="http://schemas.microsoft.com/office/drawing/2010/main" xmlns="">
                <a:effectLst>
                  <a:outerShdw dist="35921" dir="2700000" algn="ctr" rotWithShape="0">
                    <a:srgbClr val="808080"/>
                  </a:outerShdw>
                </a:effectLst>
              </a14:hiddenEffects>
            </a:ext>
          </a:extLst>
        </p:spPr>
        <p:style>
          <a:lnRef idx="2">
            <a:schemeClr val="accent1"/>
          </a:lnRef>
          <a:fillRef idx="1">
            <a:schemeClr val="lt1"/>
          </a:fillRef>
          <a:effectRef idx="0">
            <a:schemeClr val="accent1"/>
          </a:effectRef>
          <a:fontRef idx="minor">
            <a:schemeClr val="dk1"/>
          </a:fontRef>
        </p:style>
        <p:txBody>
          <a:bodyPr wrap="none" anchor="ctr"/>
          <a:lstStyle/>
          <a:p>
            <a:endParaRPr lang="en-US"/>
          </a:p>
        </p:txBody>
      </p:sp>
      <p:pic>
        <p:nvPicPr>
          <p:cNvPr id="25" name="Picture 24"/>
          <p:cNvPicPr>
            <a:picLocks noChangeAspect="1"/>
          </p:cNvPicPr>
          <p:nvPr/>
        </p:nvPicPr>
        <p:blipFill rotWithShape="1">
          <a:blip r:embed="rId3"/>
          <a:srcRect t="7868" r="4762"/>
          <a:stretch/>
        </p:blipFill>
        <p:spPr>
          <a:xfrm>
            <a:off x="27439938" y="25228455"/>
            <a:ext cx="5047626" cy="3255362"/>
          </a:xfrm>
          <a:prstGeom prst="rect">
            <a:avLst/>
          </a:prstGeom>
        </p:spPr>
      </p:pic>
      <p:sp>
        <p:nvSpPr>
          <p:cNvPr id="3076" name="AutoShape 4"/>
          <p:cNvSpPr>
            <a:spLocks noChangeArrowheads="1"/>
          </p:cNvSpPr>
          <p:nvPr/>
        </p:nvSpPr>
        <p:spPr bwMode="auto">
          <a:xfrm>
            <a:off x="4960937" y="5105399"/>
            <a:ext cx="3301996" cy="813079"/>
          </a:xfrm>
          <a:prstGeom prst="roundRect">
            <a:avLst>
              <a:gd name="adj" fmla="val 245"/>
            </a:avLst>
          </a:prstGeom>
          <a:solidFill>
            <a:schemeClr val="bg1">
              <a:lumMod val="85000"/>
            </a:schemeClr>
          </a:solidFill>
          <a:ln w="9360">
            <a:solidFill>
              <a:srgbClr val="000000"/>
            </a:solidFill>
            <a:round/>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a:p>
        </p:txBody>
      </p:sp>
      <p:sp>
        <p:nvSpPr>
          <p:cNvPr id="3080" name="Text Box 8"/>
          <p:cNvSpPr txBox="1">
            <a:spLocks noChangeArrowheads="1"/>
          </p:cNvSpPr>
          <p:nvPr/>
        </p:nvSpPr>
        <p:spPr bwMode="auto">
          <a:xfrm>
            <a:off x="1306720" y="6248400"/>
            <a:ext cx="10588417" cy="957039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90000" tIns="45000" rIns="90000" bIns="45000">
            <a:spAutoFit/>
          </a:bodyPr>
          <a:lstStyle>
            <a:lvl1pPr algn="l">
              <a:lnSpc>
                <a:spcPct val="81000"/>
              </a:lnSpc>
              <a:tabLst>
                <a:tab pos="0" algn="l"/>
                <a:tab pos="720725" algn="l"/>
                <a:tab pos="1444625" algn="l"/>
                <a:tab pos="2168525" algn="l"/>
                <a:tab pos="2892425" algn="l"/>
                <a:tab pos="3616325" algn="l"/>
                <a:tab pos="4343400" algn="l"/>
                <a:tab pos="5064125" algn="l"/>
                <a:tab pos="5788025" algn="l"/>
                <a:tab pos="5943600" algn="l"/>
                <a:tab pos="6400800" algn="l"/>
                <a:tab pos="6858000" algn="l"/>
                <a:tab pos="7315200" algn="l"/>
                <a:tab pos="7772400" algn="l"/>
                <a:tab pos="8229600" algn="l"/>
                <a:tab pos="8686800" algn="l"/>
                <a:tab pos="9144000" algn="l"/>
                <a:tab pos="9601200" algn="l"/>
                <a:tab pos="10058400" algn="l"/>
                <a:tab pos="10515600" algn="l"/>
              </a:tabLst>
              <a:defRPr>
                <a:solidFill>
                  <a:srgbClr val="000000"/>
                </a:solidFill>
                <a:latin typeface="Arial" panose="020B0604020202020204" pitchFamily="34" charset="0"/>
              </a:defRPr>
            </a:lvl1pPr>
            <a:lvl2pPr algn="l">
              <a:lnSpc>
                <a:spcPct val="81000"/>
              </a:lnSpc>
              <a:tabLst>
                <a:tab pos="0" algn="l"/>
                <a:tab pos="720725" algn="l"/>
                <a:tab pos="1444625" algn="l"/>
                <a:tab pos="2168525" algn="l"/>
                <a:tab pos="2892425" algn="l"/>
                <a:tab pos="3616325" algn="l"/>
                <a:tab pos="4343400" algn="l"/>
                <a:tab pos="5064125" algn="l"/>
                <a:tab pos="5788025" algn="l"/>
                <a:tab pos="5943600" algn="l"/>
                <a:tab pos="6400800" algn="l"/>
                <a:tab pos="6858000" algn="l"/>
                <a:tab pos="7315200" algn="l"/>
                <a:tab pos="7772400" algn="l"/>
                <a:tab pos="8229600" algn="l"/>
                <a:tab pos="8686800" algn="l"/>
                <a:tab pos="9144000" algn="l"/>
                <a:tab pos="9601200" algn="l"/>
                <a:tab pos="10058400" algn="l"/>
                <a:tab pos="10515600" algn="l"/>
              </a:tabLst>
              <a:defRPr>
                <a:solidFill>
                  <a:srgbClr val="000000"/>
                </a:solidFill>
                <a:latin typeface="Arial" panose="020B0604020202020204" pitchFamily="34" charset="0"/>
              </a:defRPr>
            </a:lvl2pPr>
            <a:lvl3pPr algn="l">
              <a:lnSpc>
                <a:spcPct val="81000"/>
              </a:lnSpc>
              <a:tabLst>
                <a:tab pos="0" algn="l"/>
                <a:tab pos="720725" algn="l"/>
                <a:tab pos="1444625" algn="l"/>
                <a:tab pos="2168525" algn="l"/>
                <a:tab pos="2892425" algn="l"/>
                <a:tab pos="3616325" algn="l"/>
                <a:tab pos="4343400" algn="l"/>
                <a:tab pos="5064125" algn="l"/>
                <a:tab pos="5788025" algn="l"/>
                <a:tab pos="5943600" algn="l"/>
                <a:tab pos="6400800" algn="l"/>
                <a:tab pos="6858000" algn="l"/>
                <a:tab pos="7315200" algn="l"/>
                <a:tab pos="7772400" algn="l"/>
                <a:tab pos="8229600" algn="l"/>
                <a:tab pos="8686800" algn="l"/>
                <a:tab pos="9144000" algn="l"/>
                <a:tab pos="9601200" algn="l"/>
                <a:tab pos="10058400" algn="l"/>
                <a:tab pos="10515600" algn="l"/>
              </a:tabLst>
              <a:defRPr>
                <a:solidFill>
                  <a:srgbClr val="000000"/>
                </a:solidFill>
                <a:latin typeface="Arial" panose="020B0604020202020204" pitchFamily="34" charset="0"/>
              </a:defRPr>
            </a:lvl3pPr>
            <a:lvl4pPr algn="l">
              <a:lnSpc>
                <a:spcPct val="81000"/>
              </a:lnSpc>
              <a:tabLst>
                <a:tab pos="0" algn="l"/>
                <a:tab pos="720725" algn="l"/>
                <a:tab pos="1444625" algn="l"/>
                <a:tab pos="2168525" algn="l"/>
                <a:tab pos="2892425" algn="l"/>
                <a:tab pos="3616325" algn="l"/>
                <a:tab pos="4343400" algn="l"/>
                <a:tab pos="5064125" algn="l"/>
                <a:tab pos="5788025" algn="l"/>
                <a:tab pos="5943600" algn="l"/>
                <a:tab pos="6400800" algn="l"/>
                <a:tab pos="6858000" algn="l"/>
                <a:tab pos="7315200" algn="l"/>
                <a:tab pos="7772400" algn="l"/>
                <a:tab pos="8229600" algn="l"/>
                <a:tab pos="8686800" algn="l"/>
                <a:tab pos="9144000" algn="l"/>
                <a:tab pos="9601200" algn="l"/>
                <a:tab pos="10058400" algn="l"/>
                <a:tab pos="10515600" algn="l"/>
              </a:tabLst>
              <a:defRPr>
                <a:solidFill>
                  <a:srgbClr val="000000"/>
                </a:solidFill>
                <a:latin typeface="Arial" panose="020B0604020202020204" pitchFamily="34" charset="0"/>
              </a:defRPr>
            </a:lvl4pPr>
            <a:lvl5pPr algn="l">
              <a:lnSpc>
                <a:spcPct val="81000"/>
              </a:lnSpc>
              <a:tabLst>
                <a:tab pos="0" algn="l"/>
                <a:tab pos="720725" algn="l"/>
                <a:tab pos="1444625" algn="l"/>
                <a:tab pos="2168525" algn="l"/>
                <a:tab pos="2892425" algn="l"/>
                <a:tab pos="3616325" algn="l"/>
                <a:tab pos="4343400" algn="l"/>
                <a:tab pos="5064125" algn="l"/>
                <a:tab pos="5788025" algn="l"/>
                <a:tab pos="5943600" algn="l"/>
                <a:tab pos="6400800" algn="l"/>
                <a:tab pos="6858000" algn="l"/>
                <a:tab pos="7315200" algn="l"/>
                <a:tab pos="7772400" algn="l"/>
                <a:tab pos="8229600" algn="l"/>
                <a:tab pos="8686800" algn="l"/>
                <a:tab pos="9144000" algn="l"/>
                <a:tab pos="9601200" algn="l"/>
                <a:tab pos="10058400" algn="l"/>
                <a:tab pos="10515600" algn="l"/>
              </a:tabLst>
              <a:defRPr>
                <a:solidFill>
                  <a:srgbClr val="000000"/>
                </a:solidFill>
                <a:latin typeface="Arial" panose="020B0604020202020204" pitchFamily="34" charset="0"/>
              </a:defRPr>
            </a:lvl5pPr>
            <a:lvl6pPr marL="15335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720725" algn="l"/>
                <a:tab pos="1444625" algn="l"/>
                <a:tab pos="2168525" algn="l"/>
                <a:tab pos="2892425" algn="l"/>
                <a:tab pos="3616325" algn="l"/>
                <a:tab pos="4343400" algn="l"/>
                <a:tab pos="5064125" algn="l"/>
                <a:tab pos="5788025" algn="l"/>
                <a:tab pos="5943600" algn="l"/>
                <a:tab pos="6400800" algn="l"/>
                <a:tab pos="6858000" algn="l"/>
                <a:tab pos="7315200" algn="l"/>
                <a:tab pos="7772400" algn="l"/>
                <a:tab pos="8229600" algn="l"/>
                <a:tab pos="8686800" algn="l"/>
                <a:tab pos="9144000" algn="l"/>
                <a:tab pos="9601200" algn="l"/>
                <a:tab pos="10058400" algn="l"/>
                <a:tab pos="10515600" algn="l"/>
              </a:tabLst>
              <a:defRPr>
                <a:solidFill>
                  <a:srgbClr val="000000"/>
                </a:solidFill>
                <a:latin typeface="Arial" panose="020B0604020202020204" pitchFamily="34" charset="0"/>
              </a:defRPr>
            </a:lvl6pPr>
            <a:lvl7pPr marL="19907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720725" algn="l"/>
                <a:tab pos="1444625" algn="l"/>
                <a:tab pos="2168525" algn="l"/>
                <a:tab pos="2892425" algn="l"/>
                <a:tab pos="3616325" algn="l"/>
                <a:tab pos="4343400" algn="l"/>
                <a:tab pos="5064125" algn="l"/>
                <a:tab pos="5788025" algn="l"/>
                <a:tab pos="5943600" algn="l"/>
                <a:tab pos="6400800" algn="l"/>
                <a:tab pos="6858000" algn="l"/>
                <a:tab pos="7315200" algn="l"/>
                <a:tab pos="7772400" algn="l"/>
                <a:tab pos="8229600" algn="l"/>
                <a:tab pos="8686800" algn="l"/>
                <a:tab pos="9144000" algn="l"/>
                <a:tab pos="9601200" algn="l"/>
                <a:tab pos="10058400" algn="l"/>
                <a:tab pos="10515600" algn="l"/>
              </a:tabLst>
              <a:defRPr>
                <a:solidFill>
                  <a:srgbClr val="000000"/>
                </a:solidFill>
                <a:latin typeface="Arial" panose="020B0604020202020204" pitchFamily="34" charset="0"/>
              </a:defRPr>
            </a:lvl7pPr>
            <a:lvl8pPr marL="24479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720725" algn="l"/>
                <a:tab pos="1444625" algn="l"/>
                <a:tab pos="2168525" algn="l"/>
                <a:tab pos="2892425" algn="l"/>
                <a:tab pos="3616325" algn="l"/>
                <a:tab pos="4343400" algn="l"/>
                <a:tab pos="5064125" algn="l"/>
                <a:tab pos="5788025" algn="l"/>
                <a:tab pos="5943600" algn="l"/>
                <a:tab pos="6400800" algn="l"/>
                <a:tab pos="6858000" algn="l"/>
                <a:tab pos="7315200" algn="l"/>
                <a:tab pos="7772400" algn="l"/>
                <a:tab pos="8229600" algn="l"/>
                <a:tab pos="8686800" algn="l"/>
                <a:tab pos="9144000" algn="l"/>
                <a:tab pos="9601200" algn="l"/>
                <a:tab pos="10058400" algn="l"/>
                <a:tab pos="10515600" algn="l"/>
              </a:tabLst>
              <a:defRPr>
                <a:solidFill>
                  <a:srgbClr val="000000"/>
                </a:solidFill>
                <a:latin typeface="Arial" panose="020B0604020202020204" pitchFamily="34" charset="0"/>
              </a:defRPr>
            </a:lvl8pPr>
            <a:lvl9pPr marL="29051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720725" algn="l"/>
                <a:tab pos="1444625" algn="l"/>
                <a:tab pos="2168525" algn="l"/>
                <a:tab pos="2892425" algn="l"/>
                <a:tab pos="3616325" algn="l"/>
                <a:tab pos="4343400" algn="l"/>
                <a:tab pos="5064125" algn="l"/>
                <a:tab pos="5788025" algn="l"/>
                <a:tab pos="5943600" algn="l"/>
                <a:tab pos="6400800" algn="l"/>
                <a:tab pos="6858000" algn="l"/>
                <a:tab pos="7315200" algn="l"/>
                <a:tab pos="7772400" algn="l"/>
                <a:tab pos="8229600" algn="l"/>
                <a:tab pos="8686800" algn="l"/>
                <a:tab pos="9144000" algn="l"/>
                <a:tab pos="9601200" algn="l"/>
                <a:tab pos="10058400" algn="l"/>
                <a:tab pos="10515600" algn="l"/>
              </a:tabLst>
              <a:defRPr>
                <a:solidFill>
                  <a:srgbClr val="000000"/>
                </a:solidFill>
                <a:latin typeface="Arial" panose="020B0604020202020204" pitchFamily="34" charset="0"/>
              </a:defRPr>
            </a:lvl9pPr>
          </a:lstStyle>
          <a:p>
            <a:pPr algn="just">
              <a:lnSpc>
                <a:spcPct val="100000"/>
              </a:lnSpc>
            </a:pPr>
            <a:r>
              <a:rPr lang="en-US" sz="2800" dirty="0">
                <a:solidFill>
                  <a:schemeClr val="tx1"/>
                </a:solidFill>
              </a:rPr>
              <a:t>Emissions in Io's torus offer a unique opportunity to snap a picture of a magnetosphere through the lens of a telescope. We report on spectroscopic observations with the ARC 3.5m at Apache Point Observatory, measuring radial distributions of eight emission lines of S</a:t>
            </a:r>
            <a:r>
              <a:rPr lang="en-US" sz="2800" baseline="30000" dirty="0">
                <a:solidFill>
                  <a:schemeClr val="tx1"/>
                </a:solidFill>
              </a:rPr>
              <a:t>+</a:t>
            </a:r>
            <a:r>
              <a:rPr lang="en-US" sz="2800" dirty="0">
                <a:solidFill>
                  <a:schemeClr val="tx1"/>
                </a:solidFill>
              </a:rPr>
              <a:t>, O</a:t>
            </a:r>
            <a:r>
              <a:rPr lang="en-US" sz="2800" baseline="30000" dirty="0">
                <a:solidFill>
                  <a:schemeClr val="tx1"/>
                </a:solidFill>
              </a:rPr>
              <a:t>+</a:t>
            </a:r>
            <a:r>
              <a:rPr lang="en-US" sz="2800" dirty="0">
                <a:solidFill>
                  <a:schemeClr val="tx1"/>
                </a:solidFill>
              </a:rPr>
              <a:t>, and S</a:t>
            </a:r>
            <a:r>
              <a:rPr lang="en-US" sz="2800" baseline="30000" dirty="0">
                <a:solidFill>
                  <a:schemeClr val="tx1"/>
                </a:solidFill>
              </a:rPr>
              <a:t>++</a:t>
            </a:r>
            <a:r>
              <a:rPr lang="en-US" sz="2800" dirty="0">
                <a:solidFill>
                  <a:schemeClr val="tx1"/>
                </a:solidFill>
              </a:rPr>
              <a:t> at visible wavelengths. The results complement and independently confirm key </a:t>
            </a:r>
            <a:r>
              <a:rPr lang="en-US" sz="2800" dirty="0" err="1">
                <a:solidFill>
                  <a:schemeClr val="tx1"/>
                </a:solidFill>
              </a:rPr>
              <a:t>Hisaki</a:t>
            </a:r>
            <a:r>
              <a:rPr lang="en-US" sz="2800" dirty="0">
                <a:solidFill>
                  <a:schemeClr val="tx1"/>
                </a:solidFill>
              </a:rPr>
              <a:t> findings. The torus' dawn-dusk displacement is consistent with the electric field strength (3.8 mV/m) and variability (1-8 mV/m) inferred from the EUV brightness asymmetry. As in the EUV, the visible torus also shows brightness enhancements at longitudes near the intersection of the orbital and centrifugal planes. Previously unseen characteristics yield additional insights. Emission enhancements downstream of Io are observed for the first time in the visible. This Io phase effect differs from that in the EUV and lags further behind the immediate wake. Such may reflect density and temperature perturbations as the plasma sweeps past Io, offering important clues about how the moon's atmospheric loss supplies the torus. Inner cold torus emissions are only observed from S</a:t>
            </a:r>
            <a:r>
              <a:rPr lang="en-US" sz="2800" baseline="30000" dirty="0">
                <a:solidFill>
                  <a:schemeClr val="tx1"/>
                </a:solidFill>
              </a:rPr>
              <a:t>+</a:t>
            </a:r>
            <a:r>
              <a:rPr lang="en-US" sz="2800" dirty="0">
                <a:solidFill>
                  <a:schemeClr val="tx1"/>
                </a:solidFill>
              </a:rPr>
              <a:t> transitions &lt;2eV. Radial distances to the cold torus and ribbon features depend on Jovian longitude in distinctly different ways, posing new information about how Jupiter's field regulates the plasma transport in these populations.  </a:t>
            </a:r>
          </a:p>
        </p:txBody>
      </p:sp>
      <p:sp>
        <p:nvSpPr>
          <p:cNvPr id="3081" name="Text Box 9"/>
          <p:cNvSpPr txBox="1">
            <a:spLocks noChangeArrowheads="1"/>
          </p:cNvSpPr>
          <p:nvPr/>
        </p:nvSpPr>
        <p:spPr bwMode="auto">
          <a:xfrm>
            <a:off x="5210175" y="5105400"/>
            <a:ext cx="2763327" cy="863719"/>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90000" tIns="45000" rIns="90000" bIns="45000">
            <a:spAutoFit/>
          </a:bodyPr>
          <a:lstStyle>
            <a:lvl1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1pPr>
            <a:lvl2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2pPr>
            <a:lvl3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3pPr>
            <a:lvl4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4pPr>
            <a:lvl5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5pPr>
            <a:lvl6pPr marL="15335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6pPr>
            <a:lvl7pPr marL="19907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7pPr>
            <a:lvl8pPr marL="24479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8pPr>
            <a:lvl9pPr marL="29051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9pPr>
          </a:lstStyle>
          <a:p>
            <a:pPr algn="ctr">
              <a:lnSpc>
                <a:spcPct val="93000"/>
              </a:lnSpc>
            </a:pPr>
            <a:r>
              <a:rPr lang="en-GB" altLang="en-US" sz="5400" dirty="0"/>
              <a:t>Abstract</a:t>
            </a:r>
          </a:p>
        </p:txBody>
      </p:sp>
      <p:sp>
        <p:nvSpPr>
          <p:cNvPr id="3091" name="AutoShape 19"/>
          <p:cNvSpPr>
            <a:spLocks noChangeArrowheads="1"/>
          </p:cNvSpPr>
          <p:nvPr/>
        </p:nvSpPr>
        <p:spPr bwMode="auto">
          <a:xfrm>
            <a:off x="17929275" y="5049106"/>
            <a:ext cx="9311769" cy="899076"/>
          </a:xfrm>
          <a:prstGeom prst="roundRect">
            <a:avLst>
              <a:gd name="adj" fmla="val 245"/>
            </a:avLst>
          </a:prstGeom>
          <a:solidFill>
            <a:schemeClr val="accent2">
              <a:lumMod val="40000"/>
              <a:lumOff val="60000"/>
            </a:schemeClr>
          </a:solidFill>
          <a:ln w="9360">
            <a:solidFill>
              <a:srgbClr val="000000"/>
            </a:solidFill>
            <a:round/>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a:p>
        </p:txBody>
      </p:sp>
      <p:sp>
        <p:nvSpPr>
          <p:cNvPr id="3150" name="Text Box 78"/>
          <p:cNvSpPr txBox="1">
            <a:spLocks noChangeArrowheads="1"/>
          </p:cNvSpPr>
          <p:nvPr/>
        </p:nvSpPr>
        <p:spPr bwMode="auto">
          <a:xfrm>
            <a:off x="18193338" y="5096272"/>
            <a:ext cx="8783641" cy="863719"/>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90000" tIns="45000" rIns="90000" bIns="45000">
            <a:spAutoFit/>
          </a:bodyPr>
          <a:lstStyle>
            <a:lvl1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1pPr>
            <a:lvl2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2pPr>
            <a:lvl3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3pPr>
            <a:lvl4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4pPr>
            <a:lvl5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5pPr>
            <a:lvl6pPr marL="15335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6pPr>
            <a:lvl7pPr marL="19907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7pPr>
            <a:lvl8pPr marL="24479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8pPr>
            <a:lvl9pPr marL="29051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9pPr>
          </a:lstStyle>
          <a:p>
            <a:pPr algn="ctr">
              <a:lnSpc>
                <a:spcPct val="93000"/>
              </a:lnSpc>
            </a:pPr>
            <a:r>
              <a:rPr lang="en-GB" altLang="en-US" sz="5400" dirty="0" smtClean="0"/>
              <a:t>Radial Location of the Torus</a:t>
            </a:r>
            <a:endParaRPr lang="en-GB" altLang="en-US" sz="5400" dirty="0"/>
          </a:p>
        </p:txBody>
      </p:sp>
      <p:sp>
        <p:nvSpPr>
          <p:cNvPr id="3156" name="AutoShape 84"/>
          <p:cNvSpPr>
            <a:spLocks noChangeArrowheads="1"/>
          </p:cNvSpPr>
          <p:nvPr/>
        </p:nvSpPr>
        <p:spPr bwMode="auto">
          <a:xfrm>
            <a:off x="4388411" y="16651503"/>
            <a:ext cx="8878326" cy="838200"/>
          </a:xfrm>
          <a:prstGeom prst="roundRect">
            <a:avLst>
              <a:gd name="adj" fmla="val 245"/>
            </a:avLst>
          </a:prstGeom>
          <a:solidFill>
            <a:schemeClr val="accent1">
              <a:lumMod val="20000"/>
              <a:lumOff val="80000"/>
            </a:schemeClr>
          </a:solidFill>
          <a:ln w="9360">
            <a:solidFill>
              <a:srgbClr val="000000"/>
            </a:solidFill>
            <a:round/>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a:p>
        </p:txBody>
      </p:sp>
      <p:sp>
        <p:nvSpPr>
          <p:cNvPr id="3157" name="Text Box 85"/>
          <p:cNvSpPr txBox="1">
            <a:spLocks noChangeArrowheads="1"/>
          </p:cNvSpPr>
          <p:nvPr/>
        </p:nvSpPr>
        <p:spPr bwMode="auto">
          <a:xfrm>
            <a:off x="4383041" y="16647933"/>
            <a:ext cx="8969012" cy="863719"/>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90000" tIns="45000" rIns="90000" bIns="45000">
            <a:spAutoFit/>
          </a:bodyPr>
          <a:lstStyle>
            <a:lvl1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1pPr>
            <a:lvl2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2pPr>
            <a:lvl3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3pPr>
            <a:lvl4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4pPr>
            <a:lvl5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5pPr>
            <a:lvl6pPr marL="15335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6pPr>
            <a:lvl7pPr marL="19907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7pPr>
            <a:lvl8pPr marL="24479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8pPr>
            <a:lvl9pPr marL="29051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9pPr>
          </a:lstStyle>
          <a:p>
            <a:pPr algn="ctr">
              <a:lnSpc>
                <a:spcPct val="93000"/>
              </a:lnSpc>
            </a:pPr>
            <a:r>
              <a:rPr lang="en-GB" altLang="en-US" sz="5400" dirty="0" smtClean="0"/>
              <a:t>Plasma Torus </a:t>
            </a:r>
            <a:r>
              <a:rPr lang="en-GB" altLang="en-US" sz="5400" dirty="0" smtClean="0"/>
              <a:t>Observations</a:t>
            </a:r>
            <a:endParaRPr lang="en-GB" altLang="en-US" sz="5400" dirty="0"/>
          </a:p>
        </p:txBody>
      </p:sp>
      <p:sp>
        <p:nvSpPr>
          <p:cNvPr id="4" name="Rectangle 139"/>
          <p:cNvSpPr>
            <a:spLocks noChangeArrowheads="1"/>
          </p:cNvSpPr>
          <p:nvPr/>
        </p:nvSpPr>
        <p:spPr bwMode="auto">
          <a:xfrm>
            <a:off x="0" y="0"/>
            <a:ext cx="42840275" cy="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cmpd="sng" algn="ctr">
                <a:solidFill>
                  <a:srgbClr val="000000"/>
                </a:solidFill>
                <a:prstDash val="solid"/>
                <a:miter lim="800000"/>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vert="horz" wrap="none" lIns="0" tIns="0" rIns="0" bIns="0" numCol="1" anchor="ctr" anchorCtr="0" compatLnSpc="1">
            <a:prstTxWarp prst="textNoShape">
              <a:avLst/>
            </a:prstTxWarp>
            <a:spAutoFit/>
          </a:bodyPr>
          <a:lstStyle/>
          <a:p>
            <a:endParaRPr lang="en-US"/>
          </a:p>
        </p:txBody>
      </p:sp>
      <p:sp>
        <p:nvSpPr>
          <p:cNvPr id="107" name="TextBox 106"/>
          <p:cNvSpPr txBox="1"/>
          <p:nvPr/>
        </p:nvSpPr>
        <p:spPr>
          <a:xfrm>
            <a:off x="33294178" y="31434343"/>
            <a:ext cx="8804288" cy="722057"/>
          </a:xfrm>
          <a:prstGeom prst="rect">
            <a:avLst/>
          </a:prstGeom>
          <a:noFill/>
        </p:spPr>
        <p:txBody>
          <a:bodyPr wrap="square" rtlCol="0">
            <a:spAutoFit/>
          </a:bodyPr>
          <a:lstStyle/>
          <a:p>
            <a:pPr algn="ctr"/>
            <a:r>
              <a:rPr lang="en-US" altLang="en-US" sz="4400" b="1" dirty="0" smtClean="0">
                <a:latin typeface="+mn-lt"/>
              </a:rPr>
              <a:t>Contact --</a:t>
            </a:r>
            <a:r>
              <a:rPr lang="en-US" altLang="en-US" sz="4400" b="1" dirty="0">
                <a:latin typeface="+mn-lt"/>
              </a:rPr>
              <a:t>- </a:t>
            </a:r>
            <a:r>
              <a:rPr lang="en-US" altLang="en-US" sz="4400" b="1" dirty="0" smtClean="0">
                <a:latin typeface="+mn-lt"/>
              </a:rPr>
              <a:t>schmidtc@bu.edu</a:t>
            </a:r>
            <a:endParaRPr lang="en-US" altLang="en-US" sz="4400" b="1" dirty="0">
              <a:latin typeface="+mn-lt"/>
            </a:endParaRPr>
          </a:p>
        </p:txBody>
      </p:sp>
      <p:sp>
        <p:nvSpPr>
          <p:cNvPr id="43" name="Rectangle 225"/>
          <p:cNvSpPr>
            <a:spLocks noChangeArrowheads="1"/>
          </p:cNvSpPr>
          <p:nvPr/>
        </p:nvSpPr>
        <p:spPr bwMode="auto">
          <a:xfrm>
            <a:off x="0" y="0"/>
            <a:ext cx="42840275"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95" name="Picture 3" descr="laser_large.jpg"/>
          <p:cNvPicPr>
            <a:picLocks noChangeAspect="1"/>
          </p:cNvPicPr>
          <p:nvPr/>
        </p:nvPicPr>
        <p:blipFill>
          <a:blip r:embed="rId4">
            <a:extLst>
              <a:ext uri="{28A0092B-C50C-407E-A947-70E740481C1C}">
                <a14:useLocalDpi xmlns:a14="http://schemas.microsoft.com/office/drawing/2010/main" val="0"/>
              </a:ext>
            </a:extLst>
          </a:blip>
          <a:srcRect l="22678" r="6042"/>
          <a:stretch>
            <a:fillRect/>
          </a:stretch>
        </p:blipFill>
        <p:spPr bwMode="auto">
          <a:xfrm>
            <a:off x="1074737" y="17773116"/>
            <a:ext cx="5927358" cy="55439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0" name="Text Box 9"/>
          <p:cNvSpPr txBox="1">
            <a:spLocks noChangeArrowheads="1"/>
          </p:cNvSpPr>
          <p:nvPr/>
        </p:nvSpPr>
        <p:spPr bwMode="auto">
          <a:xfrm>
            <a:off x="2106302" y="29672445"/>
            <a:ext cx="12811725" cy="207236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b="1">
                <a:solidFill>
                  <a:schemeClr val="bg1"/>
                </a:solidFill>
                <a:latin typeface="Arial" charset="0"/>
                <a:ea typeface="ＭＳ Ｐゴシック" charset="0"/>
              </a:defRPr>
            </a:lvl1pPr>
            <a:lvl2pPr marL="742950" indent="-285750">
              <a:defRPr sz="1600" b="1">
                <a:solidFill>
                  <a:schemeClr val="bg1"/>
                </a:solidFill>
                <a:latin typeface="Arial" charset="0"/>
                <a:ea typeface="ＭＳ Ｐゴシック" charset="0"/>
              </a:defRPr>
            </a:lvl2pPr>
            <a:lvl3pPr marL="1143000" indent="-228600">
              <a:defRPr sz="1600" b="1">
                <a:solidFill>
                  <a:schemeClr val="bg1"/>
                </a:solidFill>
                <a:latin typeface="Arial" charset="0"/>
                <a:ea typeface="ＭＳ Ｐゴシック" charset="0"/>
              </a:defRPr>
            </a:lvl3pPr>
            <a:lvl4pPr marL="1600200" indent="-228600">
              <a:defRPr sz="1600" b="1">
                <a:solidFill>
                  <a:schemeClr val="bg1"/>
                </a:solidFill>
                <a:latin typeface="Arial" charset="0"/>
                <a:ea typeface="ＭＳ Ｐゴシック" charset="0"/>
              </a:defRPr>
            </a:lvl4pPr>
            <a:lvl5pPr marL="2057400" indent="-228600">
              <a:defRPr sz="1600" b="1">
                <a:solidFill>
                  <a:schemeClr val="bg1"/>
                </a:solidFill>
                <a:latin typeface="Arial" charset="0"/>
                <a:ea typeface="ＭＳ Ｐゴシック" charset="0"/>
              </a:defRPr>
            </a:lvl5pPr>
            <a:lvl6pPr marL="2514600" indent="-228600" eaLnBrk="0" fontAlgn="base" hangingPunct="0">
              <a:spcBef>
                <a:spcPct val="0"/>
              </a:spcBef>
              <a:spcAft>
                <a:spcPct val="0"/>
              </a:spcAft>
              <a:defRPr sz="1600" b="1">
                <a:solidFill>
                  <a:schemeClr val="bg1"/>
                </a:solidFill>
                <a:latin typeface="Arial" charset="0"/>
                <a:ea typeface="ＭＳ Ｐゴシック" charset="0"/>
              </a:defRPr>
            </a:lvl6pPr>
            <a:lvl7pPr marL="2971800" indent="-228600" eaLnBrk="0" fontAlgn="base" hangingPunct="0">
              <a:spcBef>
                <a:spcPct val="0"/>
              </a:spcBef>
              <a:spcAft>
                <a:spcPct val="0"/>
              </a:spcAft>
              <a:defRPr sz="1600" b="1">
                <a:solidFill>
                  <a:schemeClr val="bg1"/>
                </a:solidFill>
                <a:latin typeface="Arial" charset="0"/>
                <a:ea typeface="ＭＳ Ｐゴシック" charset="0"/>
              </a:defRPr>
            </a:lvl7pPr>
            <a:lvl8pPr marL="3429000" indent="-228600" eaLnBrk="0" fontAlgn="base" hangingPunct="0">
              <a:spcBef>
                <a:spcPct val="0"/>
              </a:spcBef>
              <a:spcAft>
                <a:spcPct val="0"/>
              </a:spcAft>
              <a:defRPr sz="1600" b="1">
                <a:solidFill>
                  <a:schemeClr val="bg1"/>
                </a:solidFill>
                <a:latin typeface="Arial" charset="0"/>
                <a:ea typeface="ＭＳ Ｐゴシック" charset="0"/>
              </a:defRPr>
            </a:lvl8pPr>
            <a:lvl9pPr marL="3886200" indent="-228600" eaLnBrk="0" fontAlgn="base" hangingPunct="0">
              <a:spcBef>
                <a:spcPct val="0"/>
              </a:spcBef>
              <a:spcAft>
                <a:spcPct val="0"/>
              </a:spcAft>
              <a:defRPr sz="1600" b="1">
                <a:solidFill>
                  <a:schemeClr val="bg1"/>
                </a:solidFill>
                <a:latin typeface="Arial" charset="0"/>
                <a:ea typeface="ＭＳ Ｐゴシック" charset="0"/>
              </a:defRPr>
            </a:lvl9pPr>
          </a:lstStyle>
          <a:p>
            <a:pPr marL="342900" marR="0" lvl="0" indent="-342900" defTabSz="914400" eaLnBrk="1" fontAlgn="auto" latinLnBrk="0" hangingPunct="1">
              <a:lnSpc>
                <a:spcPts val="2600"/>
              </a:lnSpc>
              <a:spcBef>
                <a:spcPct val="50000"/>
              </a:spcBef>
              <a:spcAft>
                <a:spcPts val="0"/>
              </a:spcAft>
              <a:buClrTx/>
              <a:buSzTx/>
              <a:buFont typeface="Wingdings" charset="0"/>
              <a:buChar char=""/>
              <a:tabLst/>
              <a:defRPr/>
            </a:pP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345 </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spectra</a:t>
            </a:r>
            <a:r>
              <a:rPr kumimoji="0" lang="en-US" sz="2800" b="0" i="0" u="none" strike="noStrike" kern="0" cap="none" spc="0" normalizeH="0" noProof="0" dirty="0" smtClean="0">
                <a:ln>
                  <a:noFill/>
                </a:ln>
                <a:solidFill>
                  <a:schemeClr val="tx1"/>
                </a:solidFill>
                <a:effectLst/>
                <a:uLnTx/>
                <a:uFillTx/>
                <a:latin typeface="+mn-lt"/>
                <a:ea typeface="ＭＳ Ｐゴシック" charset="0"/>
              </a:rPr>
              <a:t> over 30 </a:t>
            </a:r>
            <a:r>
              <a:rPr kumimoji="0" lang="en-US" sz="2800" b="0" i="0" u="none" strike="noStrike" kern="0" cap="none" spc="0" normalizeH="0" noProof="0" dirty="0" smtClean="0">
                <a:ln>
                  <a:noFill/>
                </a:ln>
                <a:solidFill>
                  <a:schemeClr val="tx1"/>
                </a:solidFill>
                <a:effectLst/>
                <a:uLnTx/>
                <a:uFillTx/>
                <a:latin typeface="+mn-lt"/>
                <a:ea typeface="ＭＳ Ｐゴシック" charset="0"/>
              </a:rPr>
              <a:t>nights; largest yet spectroscopic survey in the visible.</a:t>
            </a:r>
          </a:p>
          <a:p>
            <a:pPr marL="342900" indent="-342900" defTabSz="914400" fontAlgn="auto" hangingPunct="1">
              <a:lnSpc>
                <a:spcPts val="2600"/>
              </a:lnSpc>
              <a:spcBef>
                <a:spcPct val="50000"/>
              </a:spcBef>
              <a:spcAft>
                <a:spcPts val="0"/>
              </a:spcAft>
              <a:buClrTx/>
              <a:buSzTx/>
              <a:buFont typeface="Wingdings" charset="0"/>
              <a:buChar char=""/>
              <a:defRPr/>
            </a:pPr>
            <a:r>
              <a:rPr lang="en-US" sz="2800" b="0" kern="0" dirty="0">
                <a:solidFill>
                  <a:schemeClr val="tx1"/>
                </a:solidFill>
              </a:rPr>
              <a:t>Jupiter in </a:t>
            </a:r>
            <a:r>
              <a:rPr lang="en-US" sz="2800" b="0" kern="0" dirty="0" smtClean="0">
                <a:solidFill>
                  <a:schemeClr val="tx1"/>
                </a:solidFill>
              </a:rPr>
              <a:t>field allows for a simple </a:t>
            </a:r>
            <a:r>
              <a:rPr lang="en-US" sz="2800" b="0" kern="0" dirty="0">
                <a:solidFill>
                  <a:schemeClr val="tx1"/>
                </a:solidFill>
              </a:rPr>
              <a:t>pointing </a:t>
            </a:r>
            <a:r>
              <a:rPr lang="en-US" sz="2800" b="0" kern="0" dirty="0" smtClean="0">
                <a:solidFill>
                  <a:schemeClr val="tx1"/>
                </a:solidFill>
              </a:rPr>
              <a:t>reference and </a:t>
            </a:r>
            <a:r>
              <a:rPr lang="en-US" sz="2800" b="0" kern="0" dirty="0">
                <a:solidFill>
                  <a:schemeClr val="tx1"/>
                </a:solidFill>
              </a:rPr>
              <a:t>calibration </a:t>
            </a:r>
            <a:r>
              <a:rPr lang="en-US" sz="2800" b="0" kern="0" dirty="0" smtClean="0">
                <a:solidFill>
                  <a:schemeClr val="tx1"/>
                </a:solidFill>
              </a:rPr>
              <a:t>standard</a:t>
            </a:r>
            <a:endParaRPr kumimoji="0" lang="en-US" sz="2800" b="0" i="0" u="none" strike="noStrike" kern="0" cap="none" spc="0" normalizeH="0" baseline="0" noProof="0" dirty="0" smtClean="0">
              <a:ln>
                <a:noFill/>
              </a:ln>
              <a:solidFill>
                <a:schemeClr val="tx1"/>
              </a:solidFill>
              <a:effectLst/>
              <a:uLnTx/>
              <a:uFillTx/>
              <a:latin typeface="+mn-lt"/>
              <a:ea typeface="ＭＳ Ｐゴシック" charset="0"/>
            </a:endParaRPr>
          </a:p>
          <a:p>
            <a:pPr marL="342900" marR="0" lvl="0" indent="-342900" defTabSz="914400" eaLnBrk="1" fontAlgn="auto" latinLnBrk="0" hangingPunct="1">
              <a:lnSpc>
                <a:spcPts val="2600"/>
              </a:lnSpc>
              <a:spcBef>
                <a:spcPct val="50000"/>
              </a:spcBef>
              <a:spcAft>
                <a:spcPts val="0"/>
              </a:spcAft>
              <a:buClrTx/>
              <a:buSzTx/>
              <a:buFont typeface="Wingdings" charset="0"/>
              <a:buChar char=""/>
              <a:tabLst/>
              <a:defRPr/>
            </a:pPr>
            <a:r>
              <a:rPr lang="en-US" sz="2800" b="0" kern="0" dirty="0" smtClean="0">
                <a:solidFill>
                  <a:schemeClr val="tx1"/>
                </a:solidFill>
                <a:latin typeface="+mn-lt"/>
              </a:rPr>
              <a:t>Long-slit</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 </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spectroscopy </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spans</a:t>
            </a:r>
            <a:r>
              <a:rPr kumimoji="0" lang="en-US" sz="2800" b="0" i="0" u="none" strike="noStrike" kern="0" cap="none" spc="0" normalizeH="0" noProof="0" dirty="0" smtClean="0">
                <a:ln>
                  <a:noFill/>
                </a:ln>
                <a:solidFill>
                  <a:schemeClr val="tx1"/>
                </a:solidFill>
                <a:effectLst/>
                <a:uLnTx/>
                <a:uFillTx/>
                <a:latin typeface="+mn-lt"/>
                <a:ea typeface="ＭＳ Ｐゴシック" charset="0"/>
              </a:rPr>
              <a:t> the entire torus, tracking it </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at </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~15 min cadence</a:t>
            </a:r>
          </a:p>
          <a:p>
            <a:pPr marL="342900" marR="0" lvl="0" indent="-342900" defTabSz="914400" eaLnBrk="1" fontAlgn="auto" latinLnBrk="0" hangingPunct="1">
              <a:lnSpc>
                <a:spcPts val="2600"/>
              </a:lnSpc>
              <a:spcBef>
                <a:spcPct val="50000"/>
              </a:spcBef>
              <a:spcAft>
                <a:spcPts val="0"/>
              </a:spcAft>
              <a:buClrTx/>
              <a:buSzTx/>
              <a:buFont typeface="Wingdings" charset="0"/>
              <a:buChar char=""/>
              <a:tabLst/>
              <a:defRPr/>
            </a:pP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Dual red and blue optical </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channels measure </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S</a:t>
            </a:r>
            <a:r>
              <a:rPr kumimoji="0" lang="en-US" sz="2800" b="0" i="0" u="none" strike="noStrike" kern="0" cap="none" spc="0" normalizeH="0" baseline="30000" noProof="0" dirty="0" smtClean="0">
                <a:ln>
                  <a:noFill/>
                </a:ln>
                <a:solidFill>
                  <a:schemeClr val="tx1"/>
                </a:solidFill>
                <a:effectLst/>
                <a:uLnTx/>
                <a:uFillTx/>
                <a:latin typeface="+mn-lt"/>
                <a:ea typeface="ＭＳ Ｐゴシック" charset="0"/>
              </a:rPr>
              <a:t>+</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 S</a:t>
            </a:r>
            <a:r>
              <a:rPr kumimoji="0" lang="en-US" sz="2800" b="0" i="0" u="none" strike="noStrike" kern="0" cap="none" spc="0" normalizeH="0" baseline="30000" noProof="0" dirty="0" smtClean="0">
                <a:ln>
                  <a:noFill/>
                </a:ln>
                <a:solidFill>
                  <a:schemeClr val="tx1"/>
                </a:solidFill>
                <a:effectLst/>
                <a:uLnTx/>
                <a:uFillTx/>
                <a:latin typeface="+mn-lt"/>
                <a:ea typeface="ＭＳ Ｐゴシック" charset="0"/>
              </a:rPr>
              <a:t>++</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 O</a:t>
            </a:r>
            <a:r>
              <a:rPr kumimoji="0" lang="en-US" sz="2800" b="0" i="0" u="none" strike="noStrike" kern="0" cap="none" spc="0" normalizeH="0" baseline="30000" noProof="0" dirty="0" smtClean="0">
                <a:ln>
                  <a:noFill/>
                </a:ln>
                <a:solidFill>
                  <a:schemeClr val="tx1"/>
                </a:solidFill>
                <a:effectLst/>
                <a:uLnTx/>
                <a:uFillTx/>
                <a:latin typeface="+mn-lt"/>
                <a:ea typeface="ＭＳ Ｐゴシック" charset="0"/>
              </a:rPr>
              <a:t>+</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 and Na emissions</a:t>
            </a:r>
          </a:p>
        </p:txBody>
      </p:sp>
      <p:pic>
        <p:nvPicPr>
          <p:cNvPr id="161" name="Picture 1" descr="logo-colorado-university-boulder.gif"/>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5829598" y="2341927"/>
            <a:ext cx="2667000" cy="19444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073" name="Text Box 1"/>
          <p:cNvSpPr txBox="1">
            <a:spLocks noChangeArrowheads="1"/>
          </p:cNvSpPr>
          <p:nvPr/>
        </p:nvSpPr>
        <p:spPr bwMode="auto">
          <a:xfrm>
            <a:off x="4503737" y="76200"/>
            <a:ext cx="31775400" cy="453145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90000" tIns="45000" rIns="90000" bIns="45000">
            <a:spAutoFit/>
          </a:bodyPr>
          <a:lstStyle>
            <a:lvl1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 pos="10134600" algn="l"/>
                <a:tab pos="10858500" algn="l"/>
                <a:tab pos="11582400" algn="l"/>
                <a:tab pos="12306300" algn="l"/>
                <a:tab pos="13030200" algn="l"/>
                <a:tab pos="13754100" algn="l"/>
                <a:tab pos="14478000" algn="l"/>
                <a:tab pos="15201900" algn="l"/>
                <a:tab pos="15925800" algn="l"/>
                <a:tab pos="16649700" algn="l"/>
              </a:tabLst>
              <a:defRPr>
                <a:solidFill>
                  <a:srgbClr val="000000"/>
                </a:solidFill>
                <a:latin typeface="Arial" panose="020B0604020202020204" pitchFamily="34" charset="0"/>
              </a:defRPr>
            </a:lvl1pPr>
            <a:lvl2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 pos="10134600" algn="l"/>
                <a:tab pos="10858500" algn="l"/>
                <a:tab pos="11582400" algn="l"/>
                <a:tab pos="12306300" algn="l"/>
                <a:tab pos="13030200" algn="l"/>
                <a:tab pos="13754100" algn="l"/>
                <a:tab pos="14478000" algn="l"/>
                <a:tab pos="15201900" algn="l"/>
                <a:tab pos="15925800" algn="l"/>
                <a:tab pos="16649700" algn="l"/>
              </a:tabLst>
              <a:defRPr>
                <a:solidFill>
                  <a:srgbClr val="000000"/>
                </a:solidFill>
                <a:latin typeface="Arial" panose="020B0604020202020204" pitchFamily="34" charset="0"/>
              </a:defRPr>
            </a:lvl2pPr>
            <a:lvl3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 pos="10134600" algn="l"/>
                <a:tab pos="10858500" algn="l"/>
                <a:tab pos="11582400" algn="l"/>
                <a:tab pos="12306300" algn="l"/>
                <a:tab pos="13030200" algn="l"/>
                <a:tab pos="13754100" algn="l"/>
                <a:tab pos="14478000" algn="l"/>
                <a:tab pos="15201900" algn="l"/>
                <a:tab pos="15925800" algn="l"/>
                <a:tab pos="16649700" algn="l"/>
              </a:tabLst>
              <a:defRPr>
                <a:solidFill>
                  <a:srgbClr val="000000"/>
                </a:solidFill>
                <a:latin typeface="Arial" panose="020B0604020202020204" pitchFamily="34" charset="0"/>
              </a:defRPr>
            </a:lvl3pPr>
            <a:lvl4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 pos="10134600" algn="l"/>
                <a:tab pos="10858500" algn="l"/>
                <a:tab pos="11582400" algn="l"/>
                <a:tab pos="12306300" algn="l"/>
                <a:tab pos="13030200" algn="l"/>
                <a:tab pos="13754100" algn="l"/>
                <a:tab pos="14478000" algn="l"/>
                <a:tab pos="15201900" algn="l"/>
                <a:tab pos="15925800" algn="l"/>
                <a:tab pos="16649700" algn="l"/>
              </a:tabLst>
              <a:defRPr>
                <a:solidFill>
                  <a:srgbClr val="000000"/>
                </a:solidFill>
                <a:latin typeface="Arial" panose="020B0604020202020204" pitchFamily="34" charset="0"/>
              </a:defRPr>
            </a:lvl4pPr>
            <a:lvl5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 pos="10134600" algn="l"/>
                <a:tab pos="10858500" algn="l"/>
                <a:tab pos="11582400" algn="l"/>
                <a:tab pos="12306300" algn="l"/>
                <a:tab pos="13030200" algn="l"/>
                <a:tab pos="13754100" algn="l"/>
                <a:tab pos="14478000" algn="l"/>
                <a:tab pos="15201900" algn="l"/>
                <a:tab pos="15925800" algn="l"/>
                <a:tab pos="16649700" algn="l"/>
              </a:tabLst>
              <a:defRPr>
                <a:solidFill>
                  <a:srgbClr val="000000"/>
                </a:solidFill>
                <a:latin typeface="Arial" panose="020B0604020202020204" pitchFamily="34" charset="0"/>
              </a:defRPr>
            </a:lvl5pPr>
            <a:lvl6pPr marL="15335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 pos="10134600" algn="l"/>
                <a:tab pos="10858500" algn="l"/>
                <a:tab pos="11582400" algn="l"/>
                <a:tab pos="12306300" algn="l"/>
                <a:tab pos="13030200" algn="l"/>
                <a:tab pos="13754100" algn="l"/>
                <a:tab pos="14478000" algn="l"/>
                <a:tab pos="15201900" algn="l"/>
                <a:tab pos="15925800" algn="l"/>
                <a:tab pos="16649700" algn="l"/>
              </a:tabLst>
              <a:defRPr>
                <a:solidFill>
                  <a:srgbClr val="000000"/>
                </a:solidFill>
                <a:latin typeface="Arial" panose="020B0604020202020204" pitchFamily="34" charset="0"/>
              </a:defRPr>
            </a:lvl6pPr>
            <a:lvl7pPr marL="19907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 pos="10134600" algn="l"/>
                <a:tab pos="10858500" algn="l"/>
                <a:tab pos="11582400" algn="l"/>
                <a:tab pos="12306300" algn="l"/>
                <a:tab pos="13030200" algn="l"/>
                <a:tab pos="13754100" algn="l"/>
                <a:tab pos="14478000" algn="l"/>
                <a:tab pos="15201900" algn="l"/>
                <a:tab pos="15925800" algn="l"/>
                <a:tab pos="16649700" algn="l"/>
              </a:tabLst>
              <a:defRPr>
                <a:solidFill>
                  <a:srgbClr val="000000"/>
                </a:solidFill>
                <a:latin typeface="Arial" panose="020B0604020202020204" pitchFamily="34" charset="0"/>
              </a:defRPr>
            </a:lvl7pPr>
            <a:lvl8pPr marL="24479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 pos="10134600" algn="l"/>
                <a:tab pos="10858500" algn="l"/>
                <a:tab pos="11582400" algn="l"/>
                <a:tab pos="12306300" algn="l"/>
                <a:tab pos="13030200" algn="l"/>
                <a:tab pos="13754100" algn="l"/>
                <a:tab pos="14478000" algn="l"/>
                <a:tab pos="15201900" algn="l"/>
                <a:tab pos="15925800" algn="l"/>
                <a:tab pos="16649700" algn="l"/>
              </a:tabLst>
              <a:defRPr>
                <a:solidFill>
                  <a:srgbClr val="000000"/>
                </a:solidFill>
                <a:latin typeface="Arial" panose="020B0604020202020204" pitchFamily="34" charset="0"/>
              </a:defRPr>
            </a:lvl8pPr>
            <a:lvl9pPr marL="29051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10700" algn="l"/>
                <a:tab pos="10134600" algn="l"/>
                <a:tab pos="10858500" algn="l"/>
                <a:tab pos="11582400" algn="l"/>
                <a:tab pos="12306300" algn="l"/>
                <a:tab pos="13030200" algn="l"/>
                <a:tab pos="13754100" algn="l"/>
                <a:tab pos="14478000" algn="l"/>
                <a:tab pos="15201900" algn="l"/>
                <a:tab pos="15925800" algn="l"/>
                <a:tab pos="16649700" algn="l"/>
              </a:tabLst>
              <a:defRPr>
                <a:solidFill>
                  <a:srgbClr val="000000"/>
                </a:solidFill>
                <a:latin typeface="Arial" panose="020B0604020202020204" pitchFamily="34" charset="0"/>
              </a:defRPr>
            </a:lvl9pPr>
          </a:lstStyle>
          <a:p>
            <a:pPr algn="ctr">
              <a:lnSpc>
                <a:spcPct val="93000"/>
              </a:lnSpc>
            </a:pPr>
            <a:r>
              <a:rPr lang="en-US" sz="9600" b="1" dirty="0"/>
              <a:t>Visible Wavelength Spectroscopy of the Io Torus During the </a:t>
            </a:r>
            <a:r>
              <a:rPr lang="en-US" sz="9600" b="1" dirty="0" err="1"/>
              <a:t>Hisaki</a:t>
            </a:r>
            <a:r>
              <a:rPr lang="en-US" sz="9600" b="1" dirty="0"/>
              <a:t> </a:t>
            </a:r>
            <a:r>
              <a:rPr lang="en-US" sz="9600" b="1" dirty="0" smtClean="0"/>
              <a:t>Mission</a:t>
            </a:r>
          </a:p>
          <a:p>
            <a:pPr algn="ctr">
              <a:lnSpc>
                <a:spcPts val="6600"/>
              </a:lnSpc>
            </a:pPr>
            <a:r>
              <a:rPr lang="en-US" sz="5400" i="1" baseline="30000" dirty="0" smtClean="0"/>
              <a:t>1,3</a:t>
            </a:r>
            <a:r>
              <a:rPr lang="en-US" sz="5400" i="1" dirty="0" smtClean="0"/>
              <a:t>Schmidt, C. A., </a:t>
            </a:r>
            <a:r>
              <a:rPr lang="en-US" sz="5400" i="1" baseline="30000" dirty="0" smtClean="0"/>
              <a:t>2</a:t>
            </a:r>
            <a:r>
              <a:rPr lang="en-US" sz="5400" i="1" dirty="0" smtClean="0"/>
              <a:t>Schneider</a:t>
            </a:r>
            <a:r>
              <a:rPr lang="en-US" sz="5400" i="1" dirty="0"/>
              <a:t>, N., </a:t>
            </a:r>
            <a:r>
              <a:rPr lang="en-US" sz="5400" i="1" baseline="30000" dirty="0" smtClean="0"/>
              <a:t>3</a:t>
            </a:r>
            <a:r>
              <a:rPr lang="en-US" sz="5400" i="1" dirty="0" smtClean="0"/>
              <a:t>Leblanc</a:t>
            </a:r>
            <a:r>
              <a:rPr lang="en-US" sz="5400" i="1" dirty="0"/>
              <a:t>, F., </a:t>
            </a:r>
            <a:r>
              <a:rPr lang="en-US" sz="5400" i="1" baseline="30000" dirty="0" smtClean="0"/>
              <a:t>4</a:t>
            </a:r>
            <a:r>
              <a:rPr lang="en-US" sz="5400" i="1" dirty="0" smtClean="0"/>
              <a:t>Gray</a:t>
            </a:r>
            <a:r>
              <a:rPr lang="en-US" sz="5400" i="1" dirty="0"/>
              <a:t>, C., </a:t>
            </a:r>
            <a:r>
              <a:rPr lang="en-US" sz="5400" i="1" baseline="30000" dirty="0" smtClean="0"/>
              <a:t>5</a:t>
            </a:r>
            <a:r>
              <a:rPr lang="en-US" sz="5400" i="1" dirty="0" smtClean="0"/>
              <a:t>Morgenthaler</a:t>
            </a:r>
            <a:r>
              <a:rPr lang="en-US" sz="5400" i="1" dirty="0"/>
              <a:t>, J., </a:t>
            </a:r>
            <a:r>
              <a:rPr lang="en-US" sz="5400" i="1" baseline="30000" dirty="0" smtClean="0"/>
              <a:t>6</a:t>
            </a:r>
            <a:r>
              <a:rPr lang="en-US" sz="5400" i="1" dirty="0" smtClean="0"/>
              <a:t>Turner</a:t>
            </a:r>
            <a:r>
              <a:rPr lang="en-US" sz="5400" i="1" dirty="0"/>
              <a:t>, J., </a:t>
            </a:r>
            <a:r>
              <a:rPr lang="en-US" sz="5400" i="1" baseline="30000" dirty="0" smtClean="0"/>
              <a:t>7</a:t>
            </a:r>
            <a:r>
              <a:rPr lang="en-US" sz="5400" i="1" dirty="0" smtClean="0"/>
              <a:t>Grava</a:t>
            </a:r>
            <a:r>
              <a:rPr lang="en-US" sz="5400" i="1" dirty="0"/>
              <a:t>, C.</a:t>
            </a:r>
            <a:endParaRPr lang="en-US" sz="5400" dirty="0"/>
          </a:p>
          <a:p>
            <a:pPr algn="ctr">
              <a:lnSpc>
                <a:spcPts val="6600"/>
              </a:lnSpc>
            </a:pPr>
            <a:r>
              <a:rPr lang="en-GB" altLang="en-US" baseline="30000" dirty="0" smtClean="0"/>
              <a:t>1</a:t>
            </a:r>
            <a:r>
              <a:rPr lang="en-GB" altLang="en-US" dirty="0" smtClean="0"/>
              <a:t>BU CSP, </a:t>
            </a:r>
            <a:r>
              <a:rPr lang="en-GB" altLang="en-US" baseline="30000" dirty="0" smtClean="0"/>
              <a:t>2</a:t>
            </a:r>
            <a:r>
              <a:rPr lang="en-GB" altLang="en-US" dirty="0" smtClean="0"/>
              <a:t>CU LASP, </a:t>
            </a:r>
            <a:r>
              <a:rPr lang="en-GB" altLang="en-US" baseline="30000" dirty="0" smtClean="0"/>
              <a:t>3</a:t>
            </a:r>
            <a:r>
              <a:rPr lang="en-GB" altLang="en-US" dirty="0" smtClean="0"/>
              <a:t>LATMOS IPSL, </a:t>
            </a:r>
            <a:r>
              <a:rPr lang="en-GB" altLang="en-US" baseline="30000" dirty="0" smtClean="0"/>
              <a:t>4</a:t>
            </a:r>
            <a:r>
              <a:rPr lang="en-GB" altLang="en-US" dirty="0" smtClean="0"/>
              <a:t>NMSU, </a:t>
            </a:r>
            <a:r>
              <a:rPr lang="en-GB" altLang="en-US" baseline="30000" dirty="0" smtClean="0"/>
              <a:t>5</a:t>
            </a:r>
            <a:r>
              <a:rPr lang="en-GB" altLang="en-US" dirty="0" smtClean="0"/>
              <a:t>PSI, </a:t>
            </a:r>
            <a:r>
              <a:rPr lang="en-GB" altLang="en-US" baseline="30000" dirty="0" smtClean="0"/>
              <a:t>6</a:t>
            </a:r>
            <a:r>
              <a:rPr lang="en-GB" altLang="en-US" dirty="0" smtClean="0"/>
              <a:t>UVA,</a:t>
            </a:r>
            <a:r>
              <a:rPr lang="en-GB" altLang="en-US" baseline="30000" dirty="0" smtClean="0"/>
              <a:t> 7</a:t>
            </a:r>
            <a:r>
              <a:rPr lang="en-GB" altLang="en-US" dirty="0" smtClean="0"/>
              <a:t>SWRI</a:t>
            </a:r>
            <a:endParaRPr lang="en-GB" altLang="en-US" dirty="0"/>
          </a:p>
        </p:txBody>
      </p:sp>
      <p:pic>
        <p:nvPicPr>
          <p:cNvPr id="14" name="Picture 13"/>
          <p:cNvPicPr>
            <a:picLocks noChangeAspect="1"/>
          </p:cNvPicPr>
          <p:nvPr/>
        </p:nvPicPr>
        <p:blipFill>
          <a:blip r:embed="rId6"/>
          <a:stretch>
            <a:fillRect/>
          </a:stretch>
        </p:blipFill>
        <p:spPr>
          <a:xfrm>
            <a:off x="514671" y="2626896"/>
            <a:ext cx="1926998" cy="2114881"/>
          </a:xfrm>
          <a:prstGeom prst="rect">
            <a:avLst/>
          </a:prstGeom>
        </p:spPr>
      </p:pic>
      <p:pic>
        <p:nvPicPr>
          <p:cNvPr id="15" name="Picture 14"/>
          <p:cNvPicPr>
            <a:picLocks noChangeAspect="1"/>
          </p:cNvPicPr>
          <p:nvPr/>
        </p:nvPicPr>
        <p:blipFill>
          <a:blip r:embed="rId7"/>
          <a:stretch>
            <a:fillRect/>
          </a:stretch>
        </p:blipFill>
        <p:spPr>
          <a:xfrm>
            <a:off x="37108229" y="249709"/>
            <a:ext cx="5267031" cy="1896131"/>
          </a:xfrm>
          <a:prstGeom prst="rect">
            <a:avLst/>
          </a:prstGeom>
        </p:spPr>
      </p:pic>
      <p:sp>
        <p:nvSpPr>
          <p:cNvPr id="110" name="AutoShape 84"/>
          <p:cNvSpPr>
            <a:spLocks noChangeArrowheads="1"/>
          </p:cNvSpPr>
          <p:nvPr/>
        </p:nvSpPr>
        <p:spPr bwMode="auto">
          <a:xfrm>
            <a:off x="34069337" y="14173200"/>
            <a:ext cx="7236364" cy="838200"/>
          </a:xfrm>
          <a:prstGeom prst="roundRect">
            <a:avLst>
              <a:gd name="adj" fmla="val 245"/>
            </a:avLst>
          </a:prstGeom>
          <a:solidFill>
            <a:srgbClr val="FF9966"/>
          </a:solidFill>
          <a:ln w="9360">
            <a:solidFill>
              <a:srgbClr val="000000"/>
            </a:solidFill>
            <a:round/>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a:p>
        </p:txBody>
      </p:sp>
      <p:sp>
        <p:nvSpPr>
          <p:cNvPr id="111" name="Text Box 85"/>
          <p:cNvSpPr txBox="1">
            <a:spLocks noChangeArrowheads="1"/>
          </p:cNvSpPr>
          <p:nvPr/>
        </p:nvSpPr>
        <p:spPr bwMode="auto">
          <a:xfrm>
            <a:off x="33228783" y="14237699"/>
            <a:ext cx="8869683" cy="863719"/>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90000" tIns="45000" rIns="90000" bIns="45000">
            <a:spAutoFit/>
          </a:bodyPr>
          <a:lstStyle>
            <a:lvl1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1pPr>
            <a:lvl2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2pPr>
            <a:lvl3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3pPr>
            <a:lvl4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4pPr>
            <a:lvl5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5pPr>
            <a:lvl6pPr marL="15335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6pPr>
            <a:lvl7pPr marL="19907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7pPr>
            <a:lvl8pPr marL="24479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8pPr>
            <a:lvl9pPr marL="29051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9pPr>
          </a:lstStyle>
          <a:p>
            <a:pPr algn="ctr">
              <a:lnSpc>
                <a:spcPct val="93000"/>
              </a:lnSpc>
            </a:pPr>
            <a:r>
              <a:rPr lang="en-GB" altLang="en-US" sz="5400" dirty="0" smtClean="0"/>
              <a:t>Temperature &amp; Density</a:t>
            </a:r>
            <a:endParaRPr lang="en-GB" altLang="en-US" sz="5400" dirty="0"/>
          </a:p>
        </p:txBody>
      </p:sp>
      <p:pic>
        <p:nvPicPr>
          <p:cNvPr id="1026" name="Picture 2" descr="Image result for bu logo"/>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14290" y="278967"/>
            <a:ext cx="5144966" cy="230343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p:cNvPicPr>
            <a:picLocks noChangeAspect="1"/>
          </p:cNvPicPr>
          <p:nvPr/>
        </p:nvPicPr>
        <p:blipFill>
          <a:blip r:embed="rId9"/>
          <a:stretch>
            <a:fillRect/>
          </a:stretch>
        </p:blipFill>
        <p:spPr>
          <a:xfrm>
            <a:off x="13130489" y="6158490"/>
            <a:ext cx="12475210" cy="7485126"/>
          </a:xfrm>
          <a:prstGeom prst="rect">
            <a:avLst/>
          </a:prstGeom>
        </p:spPr>
      </p:pic>
      <p:pic>
        <p:nvPicPr>
          <p:cNvPr id="13" name="Picture 12"/>
          <p:cNvPicPr>
            <a:picLocks noChangeAspect="1"/>
          </p:cNvPicPr>
          <p:nvPr/>
        </p:nvPicPr>
        <p:blipFill rotWithShape="1">
          <a:blip r:embed="rId10"/>
          <a:srcRect r="3058"/>
          <a:stretch/>
        </p:blipFill>
        <p:spPr>
          <a:xfrm>
            <a:off x="25243581" y="6341790"/>
            <a:ext cx="7189950" cy="7416733"/>
          </a:xfrm>
          <a:prstGeom prst="rect">
            <a:avLst/>
          </a:prstGeom>
        </p:spPr>
      </p:pic>
      <p:pic>
        <p:nvPicPr>
          <p:cNvPr id="17" name="Picture 16"/>
          <p:cNvPicPr>
            <a:picLocks noChangeAspect="1"/>
          </p:cNvPicPr>
          <p:nvPr/>
        </p:nvPicPr>
        <p:blipFill rotWithShape="1">
          <a:blip r:embed="rId11"/>
          <a:srcRect l="3298" t="3635"/>
          <a:stretch/>
        </p:blipFill>
        <p:spPr>
          <a:xfrm>
            <a:off x="33531971" y="6019800"/>
            <a:ext cx="8385966" cy="5571115"/>
          </a:xfrm>
          <a:prstGeom prst="rect">
            <a:avLst/>
          </a:prstGeom>
        </p:spPr>
      </p:pic>
      <p:pic>
        <p:nvPicPr>
          <p:cNvPr id="113" name="Image 6"/>
          <p:cNvPicPr>
            <a:picLocks noChangeAspect="1"/>
          </p:cNvPicPr>
          <p:nvPr/>
        </p:nvPicPr>
        <p:blipFill rotWithShape="1">
          <a:blip r:embed="rId12"/>
          <a:srcRect r="1412"/>
          <a:stretch/>
        </p:blipFill>
        <p:spPr>
          <a:xfrm>
            <a:off x="7025170" y="17805965"/>
            <a:ext cx="8598979" cy="3569735"/>
          </a:xfrm>
          <a:prstGeom prst="rect">
            <a:avLst/>
          </a:prstGeom>
        </p:spPr>
      </p:pic>
      <p:pic>
        <p:nvPicPr>
          <p:cNvPr id="23" name="Picture 22"/>
          <p:cNvPicPr>
            <a:picLocks noChangeAspect="1"/>
          </p:cNvPicPr>
          <p:nvPr/>
        </p:nvPicPr>
        <p:blipFill rotWithShape="1">
          <a:blip r:embed="rId13"/>
          <a:srcRect r="5437" b="8410"/>
          <a:stretch/>
        </p:blipFill>
        <p:spPr>
          <a:xfrm>
            <a:off x="22855888" y="24689958"/>
            <a:ext cx="4774549" cy="5395169"/>
          </a:xfrm>
          <a:prstGeom prst="rect">
            <a:avLst/>
          </a:prstGeom>
        </p:spPr>
      </p:pic>
      <p:pic>
        <p:nvPicPr>
          <p:cNvPr id="24" name="Picture 23"/>
          <p:cNvPicPr>
            <a:picLocks noChangeAspect="1"/>
          </p:cNvPicPr>
          <p:nvPr/>
        </p:nvPicPr>
        <p:blipFill rotWithShape="1">
          <a:blip r:embed="rId14"/>
          <a:srcRect l="763"/>
          <a:stretch/>
        </p:blipFill>
        <p:spPr>
          <a:xfrm>
            <a:off x="23506112" y="17529579"/>
            <a:ext cx="5462431" cy="5504429"/>
          </a:xfrm>
          <a:prstGeom prst="rect">
            <a:avLst/>
          </a:prstGeom>
        </p:spPr>
      </p:pic>
      <p:sp>
        <p:nvSpPr>
          <p:cNvPr id="121" name="AutoShape 19"/>
          <p:cNvSpPr>
            <a:spLocks noChangeArrowheads="1"/>
          </p:cNvSpPr>
          <p:nvPr/>
        </p:nvSpPr>
        <p:spPr bwMode="auto">
          <a:xfrm>
            <a:off x="21766569" y="16559463"/>
            <a:ext cx="6369858" cy="912233"/>
          </a:xfrm>
          <a:prstGeom prst="roundRect">
            <a:avLst>
              <a:gd name="adj" fmla="val 245"/>
            </a:avLst>
          </a:prstGeom>
          <a:solidFill>
            <a:srgbClr val="FFC000"/>
          </a:solidFill>
          <a:ln w="9360">
            <a:solidFill>
              <a:srgbClr val="000000"/>
            </a:solidFill>
            <a:round/>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a:p>
        </p:txBody>
      </p:sp>
      <p:sp>
        <p:nvSpPr>
          <p:cNvPr id="122" name="Text Box 78"/>
          <p:cNvSpPr txBox="1">
            <a:spLocks noChangeArrowheads="1"/>
          </p:cNvSpPr>
          <p:nvPr/>
        </p:nvSpPr>
        <p:spPr bwMode="auto">
          <a:xfrm>
            <a:off x="22147569" y="16608515"/>
            <a:ext cx="5600173" cy="863719"/>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90000" tIns="45000" rIns="90000" bIns="45000">
            <a:spAutoFit/>
          </a:bodyPr>
          <a:lstStyle>
            <a:lvl1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1pPr>
            <a:lvl2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2pPr>
            <a:lvl3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3pPr>
            <a:lvl4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4pPr>
            <a:lvl5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5pPr>
            <a:lvl6pPr marL="15335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6pPr>
            <a:lvl7pPr marL="19907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7pPr>
            <a:lvl8pPr marL="24479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8pPr>
            <a:lvl9pPr marL="29051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9pPr>
          </a:lstStyle>
          <a:p>
            <a:pPr algn="ctr">
              <a:lnSpc>
                <a:spcPct val="93000"/>
              </a:lnSpc>
            </a:pPr>
            <a:r>
              <a:rPr lang="en-GB" altLang="en-US" sz="5400" dirty="0" smtClean="0"/>
              <a:t>Io’s Phase Effect</a:t>
            </a:r>
            <a:endParaRPr lang="en-GB" altLang="en-US" sz="5400" dirty="0"/>
          </a:p>
        </p:txBody>
      </p:sp>
      <p:pic>
        <p:nvPicPr>
          <p:cNvPr id="124" name="Image 12"/>
          <p:cNvPicPr>
            <a:picLocks noChangeAspect="1"/>
          </p:cNvPicPr>
          <p:nvPr/>
        </p:nvPicPr>
        <p:blipFill rotWithShape="1">
          <a:blip r:embed="rId15"/>
          <a:srcRect l="67162" t="2513" r="1"/>
          <a:stretch/>
        </p:blipFill>
        <p:spPr>
          <a:xfrm>
            <a:off x="21382672" y="17602200"/>
            <a:ext cx="2171065" cy="4829073"/>
          </a:xfrm>
          <a:prstGeom prst="rect">
            <a:avLst/>
          </a:prstGeom>
        </p:spPr>
      </p:pic>
      <p:pic>
        <p:nvPicPr>
          <p:cNvPr id="125" name="Image 12"/>
          <p:cNvPicPr>
            <a:picLocks noChangeAspect="1"/>
          </p:cNvPicPr>
          <p:nvPr/>
        </p:nvPicPr>
        <p:blipFill rotWithShape="1">
          <a:blip r:embed="rId15"/>
          <a:srcRect l="2916" r="36060"/>
          <a:stretch/>
        </p:blipFill>
        <p:spPr>
          <a:xfrm>
            <a:off x="16771937" y="17264621"/>
            <a:ext cx="4605364" cy="5654283"/>
          </a:xfrm>
          <a:prstGeom prst="rect">
            <a:avLst/>
          </a:prstGeom>
        </p:spPr>
      </p:pic>
      <p:pic>
        <p:nvPicPr>
          <p:cNvPr id="1028" name="Picture 4" descr="Image result for swri logo"/>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34958921" y="1555958"/>
            <a:ext cx="1941205" cy="86403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SI On Two Missions Receiving NASA Concept Development Funding"/>
          <p:cNvPicPr>
            <a:picLocks noChangeAspect="1" noChangeArrowheads="1"/>
          </p:cNvPicPr>
          <p:nvPr/>
        </p:nvPicPr>
        <p:blipFill rotWithShape="1">
          <a:blip r:embed="rId17">
            <a:extLst>
              <a:ext uri="{28A0092B-C50C-407E-A947-70E740481C1C}">
                <a14:useLocalDpi xmlns:a14="http://schemas.microsoft.com/office/drawing/2010/main" val="0"/>
              </a:ext>
            </a:extLst>
          </a:blip>
          <a:srcRect l="14739" r="13104"/>
          <a:stretch/>
        </p:blipFill>
        <p:spPr bwMode="auto">
          <a:xfrm>
            <a:off x="39117587" y="2251817"/>
            <a:ext cx="3505200" cy="197167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university of virginia logo"/>
          <p:cNvPicPr>
            <a:picLocks noChangeAspect="1" noChangeArrowheads="1"/>
          </p:cNvPicPr>
          <p:nvPr/>
        </p:nvPicPr>
        <p:blipFill rotWithShape="1">
          <a:blip r:embed="rId18">
            <a:extLst>
              <a:ext uri="{28A0092B-C50C-407E-A947-70E740481C1C}">
                <a14:useLocalDpi xmlns:a14="http://schemas.microsoft.com/office/drawing/2010/main" val="0"/>
              </a:ext>
            </a:extLst>
          </a:blip>
          <a:srcRect l="26092" t="21952" r="21131" b="12639"/>
          <a:stretch/>
        </p:blipFill>
        <p:spPr bwMode="auto">
          <a:xfrm>
            <a:off x="2774017" y="2841323"/>
            <a:ext cx="2534184" cy="1733916"/>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p:cNvPicPr>
            <a:picLocks noChangeAspect="1"/>
          </p:cNvPicPr>
          <p:nvPr/>
        </p:nvPicPr>
        <p:blipFill rotWithShape="1">
          <a:blip r:embed="rId19"/>
          <a:srcRect r="4309" b="2749"/>
          <a:stretch/>
        </p:blipFill>
        <p:spPr>
          <a:xfrm>
            <a:off x="33778131" y="24870838"/>
            <a:ext cx="7758805" cy="5913962"/>
          </a:xfrm>
          <a:prstGeom prst="rect">
            <a:avLst/>
          </a:prstGeom>
        </p:spPr>
      </p:pic>
      <p:sp>
        <p:nvSpPr>
          <p:cNvPr id="2" name="Rectangle 1"/>
          <p:cNvSpPr/>
          <p:nvPr/>
        </p:nvSpPr>
        <p:spPr>
          <a:xfrm>
            <a:off x="1194865" y="23409457"/>
            <a:ext cx="5868150" cy="588875"/>
          </a:xfrm>
          <a:prstGeom prst="rect">
            <a:avLst/>
          </a:prstGeom>
        </p:spPr>
        <p:txBody>
          <a:bodyPr wrap="none">
            <a:spAutoFit/>
          </a:bodyPr>
          <a:lstStyle/>
          <a:p>
            <a:pPr eaLnBrk="1" fontAlgn="auto" hangingPunct="1">
              <a:spcAft>
                <a:spcPts val="0"/>
              </a:spcAft>
              <a:defRPr/>
            </a:pPr>
            <a:r>
              <a:rPr lang="en-US" sz="3200" dirty="0" smtClean="0">
                <a:latin typeface="Calibri" charset="0"/>
                <a:cs typeface="Arial" charset="0"/>
              </a:rPr>
              <a:t>Apache </a:t>
            </a:r>
            <a:r>
              <a:rPr lang="en-US" sz="3200" dirty="0">
                <a:latin typeface="Calibri" charset="0"/>
                <a:cs typeface="Arial" charset="0"/>
              </a:rPr>
              <a:t>Point Observatory 3.5m  </a:t>
            </a:r>
          </a:p>
        </p:txBody>
      </p:sp>
      <p:grpSp>
        <p:nvGrpSpPr>
          <p:cNvPr id="28" name="Group 27"/>
          <p:cNvGrpSpPr>
            <a:grpSpLocks noChangeAspect="1"/>
          </p:cNvGrpSpPr>
          <p:nvPr/>
        </p:nvGrpSpPr>
        <p:grpSpPr>
          <a:xfrm>
            <a:off x="1018589" y="24169153"/>
            <a:ext cx="14785853" cy="5144323"/>
            <a:chOff x="8097883" y="24339043"/>
            <a:chExt cx="19516694" cy="6235639"/>
          </a:xfrm>
        </p:grpSpPr>
        <p:grpSp>
          <p:nvGrpSpPr>
            <p:cNvPr id="11" name="Group 10"/>
            <p:cNvGrpSpPr>
              <a:grpSpLocks noChangeAspect="1"/>
            </p:cNvGrpSpPr>
            <p:nvPr/>
          </p:nvGrpSpPr>
          <p:grpSpPr>
            <a:xfrm>
              <a:off x="8097883" y="24339043"/>
              <a:ext cx="19516694" cy="6235639"/>
              <a:chOff x="1416846" y="23940067"/>
              <a:chExt cx="9098525" cy="2907004"/>
            </a:xfrm>
          </p:grpSpPr>
          <p:pic>
            <p:nvPicPr>
              <p:cNvPr id="102" name="Picture 101"/>
              <p:cNvPicPr>
                <a:picLocks noChangeAspect="1"/>
              </p:cNvPicPr>
              <p:nvPr/>
            </p:nvPicPr>
            <p:blipFill rotWithShape="1">
              <a:blip r:embed="rId20"/>
              <a:srcRect l="18279" t="888" r="14764" b="958"/>
              <a:stretch/>
            </p:blipFill>
            <p:spPr bwMode="auto">
              <a:xfrm>
                <a:off x="1416846" y="23940067"/>
                <a:ext cx="4275640" cy="2904883"/>
              </a:xfrm>
              <a:prstGeom prst="rect">
                <a:avLst/>
              </a:prstGeom>
              <a:ln>
                <a:noFill/>
              </a:ln>
              <a:extLst>
                <a:ext uri="{53640926-AAD7-44D8-BBD7-CCE9431645EC}">
                  <a14:shadowObscured xmlns:a14="http://schemas.microsoft.com/office/drawing/2010/main"/>
                </a:ext>
              </a:extLst>
            </p:spPr>
          </p:pic>
          <p:sp>
            <p:nvSpPr>
              <p:cNvPr id="103" name="Rectangle 15"/>
              <p:cNvSpPr>
                <a:spLocks noChangeArrowheads="1"/>
              </p:cNvSpPr>
              <p:nvPr/>
            </p:nvSpPr>
            <p:spPr bwMode="auto">
              <a:xfrm rot="16200000">
                <a:off x="1090948" y="24306406"/>
                <a:ext cx="896119" cy="229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Unicode MS" panose="020B0604020202020204" pitchFamily="34" charset="-128"/>
                  </a:defRPr>
                </a:lvl1pPr>
                <a:lvl2pPr marL="742950" indent="-285750">
                  <a:defRPr sz="2400">
                    <a:solidFill>
                      <a:schemeClr val="tx1"/>
                    </a:solidFill>
                    <a:latin typeface="Arial Unicode MS" panose="020B0604020202020204" pitchFamily="34" charset="-128"/>
                  </a:defRPr>
                </a:lvl2pPr>
                <a:lvl3pPr marL="1143000" indent="-228600">
                  <a:defRPr sz="2400">
                    <a:solidFill>
                      <a:schemeClr val="tx1"/>
                    </a:solidFill>
                    <a:latin typeface="Arial Unicode MS" panose="020B0604020202020204" pitchFamily="34" charset="-128"/>
                  </a:defRPr>
                </a:lvl3pPr>
                <a:lvl4pPr marL="1600200" indent="-228600">
                  <a:defRPr sz="2400">
                    <a:solidFill>
                      <a:schemeClr val="tx1"/>
                    </a:solidFill>
                    <a:latin typeface="Arial Unicode MS" panose="020B0604020202020204" pitchFamily="34" charset="-128"/>
                  </a:defRPr>
                </a:lvl4pPr>
                <a:lvl5pPr marL="2057400" indent="-228600">
                  <a:defRPr sz="2400">
                    <a:solidFill>
                      <a:schemeClr val="tx1"/>
                    </a:solidFill>
                    <a:latin typeface="Arial Unicode MS" panose="020B0604020202020204" pitchFamily="34" charset="-128"/>
                  </a:defRPr>
                </a:lvl5pPr>
                <a:lvl6pPr marL="2514600" indent="-228600" eaLnBrk="0" fontAlgn="base" hangingPunct="0">
                  <a:spcBef>
                    <a:spcPct val="0"/>
                  </a:spcBef>
                  <a:spcAft>
                    <a:spcPct val="0"/>
                  </a:spcAft>
                  <a:defRPr sz="2400">
                    <a:solidFill>
                      <a:schemeClr val="tx1"/>
                    </a:solidFill>
                    <a:latin typeface="Arial Unicode MS" panose="020B0604020202020204" pitchFamily="34" charset="-128"/>
                  </a:defRPr>
                </a:lvl6pPr>
                <a:lvl7pPr marL="2971800" indent="-228600" eaLnBrk="0" fontAlgn="base" hangingPunct="0">
                  <a:spcBef>
                    <a:spcPct val="0"/>
                  </a:spcBef>
                  <a:spcAft>
                    <a:spcPct val="0"/>
                  </a:spcAft>
                  <a:defRPr sz="2400">
                    <a:solidFill>
                      <a:schemeClr val="tx1"/>
                    </a:solidFill>
                    <a:latin typeface="Arial Unicode MS" panose="020B0604020202020204" pitchFamily="34" charset="-128"/>
                  </a:defRPr>
                </a:lvl7pPr>
                <a:lvl8pPr marL="3429000" indent="-228600" eaLnBrk="0" fontAlgn="base" hangingPunct="0">
                  <a:spcBef>
                    <a:spcPct val="0"/>
                  </a:spcBef>
                  <a:spcAft>
                    <a:spcPct val="0"/>
                  </a:spcAft>
                  <a:defRPr sz="2400">
                    <a:solidFill>
                      <a:schemeClr val="tx1"/>
                    </a:solidFill>
                    <a:latin typeface="Arial Unicode MS" panose="020B0604020202020204" pitchFamily="34" charset="-128"/>
                  </a:defRPr>
                </a:lvl8pPr>
                <a:lvl9pPr marL="3886200" indent="-228600" eaLnBrk="0" fontAlgn="base" hangingPunct="0">
                  <a:spcBef>
                    <a:spcPct val="0"/>
                  </a:spcBef>
                  <a:spcAft>
                    <a:spcPct val="0"/>
                  </a:spcAft>
                  <a:defRPr sz="2400">
                    <a:solidFill>
                      <a:schemeClr val="tx1"/>
                    </a:solidFill>
                    <a:latin typeface="Arial Unicode MS" panose="020B0604020202020204" pitchFamily="34" charset="-128"/>
                  </a:defRPr>
                </a:lvl9pPr>
              </a:lstStyle>
              <a:p>
                <a:pPr algn="ctr"/>
                <a:r>
                  <a:rPr lang="en-US" altLang="en-US" sz="2800" b="1" dirty="0" smtClean="0">
                    <a:solidFill>
                      <a:srgbClr val="FF0000"/>
                    </a:solidFill>
                  </a:rPr>
                  <a:t>Dawn</a:t>
                </a:r>
                <a:endParaRPr lang="en-US" altLang="en-US" sz="2800" b="1" dirty="0">
                  <a:solidFill>
                    <a:srgbClr val="FF0000"/>
                  </a:solidFill>
                </a:endParaRPr>
              </a:p>
            </p:txBody>
          </p:sp>
          <p:sp>
            <p:nvSpPr>
              <p:cNvPr id="104" name="Rectangle 103"/>
              <p:cNvSpPr>
                <a:spLocks noChangeArrowheads="1"/>
              </p:cNvSpPr>
              <p:nvPr/>
            </p:nvSpPr>
            <p:spPr bwMode="auto">
              <a:xfrm rot="16200000">
                <a:off x="1090947" y="25899444"/>
                <a:ext cx="896119" cy="229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Unicode MS" panose="020B0604020202020204" pitchFamily="34" charset="-128"/>
                  </a:defRPr>
                </a:lvl1pPr>
                <a:lvl2pPr marL="742950" indent="-285750">
                  <a:defRPr sz="2400">
                    <a:solidFill>
                      <a:schemeClr val="tx1"/>
                    </a:solidFill>
                    <a:latin typeface="Arial Unicode MS" panose="020B0604020202020204" pitchFamily="34" charset="-128"/>
                  </a:defRPr>
                </a:lvl2pPr>
                <a:lvl3pPr marL="1143000" indent="-228600">
                  <a:defRPr sz="2400">
                    <a:solidFill>
                      <a:schemeClr val="tx1"/>
                    </a:solidFill>
                    <a:latin typeface="Arial Unicode MS" panose="020B0604020202020204" pitchFamily="34" charset="-128"/>
                  </a:defRPr>
                </a:lvl3pPr>
                <a:lvl4pPr marL="1600200" indent="-228600">
                  <a:defRPr sz="2400">
                    <a:solidFill>
                      <a:schemeClr val="tx1"/>
                    </a:solidFill>
                    <a:latin typeface="Arial Unicode MS" panose="020B0604020202020204" pitchFamily="34" charset="-128"/>
                  </a:defRPr>
                </a:lvl4pPr>
                <a:lvl5pPr marL="2057400" indent="-228600">
                  <a:defRPr sz="2400">
                    <a:solidFill>
                      <a:schemeClr val="tx1"/>
                    </a:solidFill>
                    <a:latin typeface="Arial Unicode MS" panose="020B0604020202020204" pitchFamily="34" charset="-128"/>
                  </a:defRPr>
                </a:lvl5pPr>
                <a:lvl6pPr marL="2514600" indent="-228600" eaLnBrk="0" fontAlgn="base" hangingPunct="0">
                  <a:spcBef>
                    <a:spcPct val="0"/>
                  </a:spcBef>
                  <a:spcAft>
                    <a:spcPct val="0"/>
                  </a:spcAft>
                  <a:defRPr sz="2400">
                    <a:solidFill>
                      <a:schemeClr val="tx1"/>
                    </a:solidFill>
                    <a:latin typeface="Arial Unicode MS" panose="020B0604020202020204" pitchFamily="34" charset="-128"/>
                  </a:defRPr>
                </a:lvl6pPr>
                <a:lvl7pPr marL="2971800" indent="-228600" eaLnBrk="0" fontAlgn="base" hangingPunct="0">
                  <a:spcBef>
                    <a:spcPct val="0"/>
                  </a:spcBef>
                  <a:spcAft>
                    <a:spcPct val="0"/>
                  </a:spcAft>
                  <a:defRPr sz="2400">
                    <a:solidFill>
                      <a:schemeClr val="tx1"/>
                    </a:solidFill>
                    <a:latin typeface="Arial Unicode MS" panose="020B0604020202020204" pitchFamily="34" charset="-128"/>
                  </a:defRPr>
                </a:lvl7pPr>
                <a:lvl8pPr marL="3429000" indent="-228600" eaLnBrk="0" fontAlgn="base" hangingPunct="0">
                  <a:spcBef>
                    <a:spcPct val="0"/>
                  </a:spcBef>
                  <a:spcAft>
                    <a:spcPct val="0"/>
                  </a:spcAft>
                  <a:defRPr sz="2400">
                    <a:solidFill>
                      <a:schemeClr val="tx1"/>
                    </a:solidFill>
                    <a:latin typeface="Arial Unicode MS" panose="020B0604020202020204" pitchFamily="34" charset="-128"/>
                  </a:defRPr>
                </a:lvl8pPr>
                <a:lvl9pPr marL="3886200" indent="-228600" eaLnBrk="0" fontAlgn="base" hangingPunct="0">
                  <a:spcBef>
                    <a:spcPct val="0"/>
                  </a:spcBef>
                  <a:spcAft>
                    <a:spcPct val="0"/>
                  </a:spcAft>
                  <a:defRPr sz="2400">
                    <a:solidFill>
                      <a:schemeClr val="tx1"/>
                    </a:solidFill>
                    <a:latin typeface="Arial Unicode MS" panose="020B0604020202020204" pitchFamily="34" charset="-128"/>
                  </a:defRPr>
                </a:lvl9pPr>
              </a:lstStyle>
              <a:p>
                <a:pPr algn="ctr"/>
                <a:r>
                  <a:rPr lang="en-US" altLang="en-US" sz="2800" b="1" dirty="0" smtClean="0">
                    <a:solidFill>
                      <a:srgbClr val="0000FF"/>
                    </a:solidFill>
                  </a:rPr>
                  <a:t>Dusk</a:t>
                </a:r>
                <a:endParaRPr lang="en-US" altLang="en-US" sz="2800" b="1" dirty="0">
                  <a:solidFill>
                    <a:srgbClr val="0000FF"/>
                  </a:solidFill>
                </a:endParaRPr>
              </a:p>
            </p:txBody>
          </p:sp>
          <p:pic>
            <p:nvPicPr>
              <p:cNvPr id="106" name="Picture 2"/>
              <p:cNvPicPr/>
              <p:nvPr/>
            </p:nvPicPr>
            <p:blipFill rotWithShape="1">
              <a:blip r:embed="rId21"/>
              <a:srcRect l="8334" t="8805" r="6806" b="2816"/>
              <a:stretch/>
            </p:blipFill>
            <p:spPr bwMode="auto">
              <a:xfrm>
                <a:off x="4689121" y="23949012"/>
                <a:ext cx="5826250" cy="2898059"/>
              </a:xfrm>
              <a:prstGeom prst="rect">
                <a:avLst/>
              </a:prstGeom>
              <a:ln>
                <a:noFill/>
              </a:ln>
              <a:extLst>
                <a:ext uri="{53640926-AAD7-44D8-BBD7-CCE9431645EC}">
                  <a14:shadowObscured xmlns:a14="http://schemas.microsoft.com/office/drawing/2010/main"/>
                </a:ext>
              </a:extLst>
            </p:spPr>
          </p:pic>
          <p:sp>
            <p:nvSpPr>
              <p:cNvPr id="109" name="Rectangle 15"/>
              <p:cNvSpPr>
                <a:spLocks noChangeAspect="1" noChangeArrowheads="1"/>
              </p:cNvSpPr>
              <p:nvPr/>
            </p:nvSpPr>
            <p:spPr bwMode="auto">
              <a:xfrm>
                <a:off x="5826038" y="26086995"/>
                <a:ext cx="323591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Unicode MS" panose="020B0604020202020204" pitchFamily="34" charset="-128"/>
                  </a:defRPr>
                </a:lvl1pPr>
                <a:lvl2pPr marL="742950" indent="-285750">
                  <a:defRPr sz="2400">
                    <a:solidFill>
                      <a:schemeClr val="tx1"/>
                    </a:solidFill>
                    <a:latin typeface="Arial Unicode MS" panose="020B0604020202020204" pitchFamily="34" charset="-128"/>
                  </a:defRPr>
                </a:lvl2pPr>
                <a:lvl3pPr marL="1143000" indent="-228600">
                  <a:defRPr sz="2400">
                    <a:solidFill>
                      <a:schemeClr val="tx1"/>
                    </a:solidFill>
                    <a:latin typeface="Arial Unicode MS" panose="020B0604020202020204" pitchFamily="34" charset="-128"/>
                  </a:defRPr>
                </a:lvl3pPr>
                <a:lvl4pPr marL="1600200" indent="-228600">
                  <a:defRPr sz="2400">
                    <a:solidFill>
                      <a:schemeClr val="tx1"/>
                    </a:solidFill>
                    <a:latin typeface="Arial Unicode MS" panose="020B0604020202020204" pitchFamily="34" charset="-128"/>
                  </a:defRPr>
                </a:lvl4pPr>
                <a:lvl5pPr marL="2057400" indent="-228600">
                  <a:defRPr sz="2400">
                    <a:solidFill>
                      <a:schemeClr val="tx1"/>
                    </a:solidFill>
                    <a:latin typeface="Arial Unicode MS" panose="020B0604020202020204" pitchFamily="34" charset="-128"/>
                  </a:defRPr>
                </a:lvl5pPr>
                <a:lvl6pPr marL="2514600" indent="-228600" eaLnBrk="0" fontAlgn="base" hangingPunct="0">
                  <a:spcBef>
                    <a:spcPct val="0"/>
                  </a:spcBef>
                  <a:spcAft>
                    <a:spcPct val="0"/>
                  </a:spcAft>
                  <a:defRPr sz="2400">
                    <a:solidFill>
                      <a:schemeClr val="tx1"/>
                    </a:solidFill>
                    <a:latin typeface="Arial Unicode MS" panose="020B0604020202020204" pitchFamily="34" charset="-128"/>
                  </a:defRPr>
                </a:lvl6pPr>
                <a:lvl7pPr marL="2971800" indent="-228600" eaLnBrk="0" fontAlgn="base" hangingPunct="0">
                  <a:spcBef>
                    <a:spcPct val="0"/>
                  </a:spcBef>
                  <a:spcAft>
                    <a:spcPct val="0"/>
                  </a:spcAft>
                  <a:defRPr sz="2400">
                    <a:solidFill>
                      <a:schemeClr val="tx1"/>
                    </a:solidFill>
                    <a:latin typeface="Arial Unicode MS" panose="020B0604020202020204" pitchFamily="34" charset="-128"/>
                  </a:defRPr>
                </a:lvl7pPr>
                <a:lvl8pPr marL="3429000" indent="-228600" eaLnBrk="0" fontAlgn="base" hangingPunct="0">
                  <a:spcBef>
                    <a:spcPct val="0"/>
                  </a:spcBef>
                  <a:spcAft>
                    <a:spcPct val="0"/>
                  </a:spcAft>
                  <a:defRPr sz="2400">
                    <a:solidFill>
                      <a:schemeClr val="tx1"/>
                    </a:solidFill>
                    <a:latin typeface="Arial Unicode MS" panose="020B0604020202020204" pitchFamily="34" charset="-128"/>
                  </a:defRPr>
                </a:lvl8pPr>
                <a:lvl9pPr marL="3886200" indent="-228600" eaLnBrk="0" fontAlgn="base" hangingPunct="0">
                  <a:spcBef>
                    <a:spcPct val="0"/>
                  </a:spcBef>
                  <a:spcAft>
                    <a:spcPct val="0"/>
                  </a:spcAft>
                  <a:defRPr sz="2400">
                    <a:solidFill>
                      <a:schemeClr val="tx1"/>
                    </a:solidFill>
                    <a:latin typeface="Arial Unicode MS" panose="020B0604020202020204" pitchFamily="34" charset="-128"/>
                  </a:defRPr>
                </a:lvl9pPr>
              </a:lstStyle>
              <a:p>
                <a:pPr algn="ctr"/>
                <a:r>
                  <a:rPr lang="en-US" altLang="en-US" sz="1600" i="1" dirty="0" smtClean="0"/>
                  <a:t>Apache Point Observatory</a:t>
                </a:r>
                <a:endParaRPr lang="en-US" altLang="en-US" sz="1600" i="1" dirty="0"/>
              </a:p>
            </p:txBody>
          </p:sp>
        </p:grpSp>
        <p:sp>
          <p:nvSpPr>
            <p:cNvPr id="165" name="TextBox 8"/>
            <p:cNvSpPr txBox="1">
              <a:spLocks noChangeArrowheads="1"/>
            </p:cNvSpPr>
            <p:nvPr/>
          </p:nvSpPr>
          <p:spPr bwMode="auto">
            <a:xfrm>
              <a:off x="18958073" y="28788526"/>
              <a:ext cx="3926345" cy="67197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4000" b="1" dirty="0" smtClean="0">
                  <a:solidFill>
                    <a:srgbClr val="FF0000"/>
                  </a:solidFill>
                </a:rPr>
                <a:t>Red Channel</a:t>
              </a:r>
              <a:endParaRPr lang="en-US" sz="4000" b="1" dirty="0">
                <a:solidFill>
                  <a:srgbClr val="FF0000"/>
                </a:solidFill>
              </a:endParaRPr>
            </a:p>
          </p:txBody>
        </p:sp>
        <p:sp>
          <p:nvSpPr>
            <p:cNvPr id="166" name="TextBox 9"/>
            <p:cNvSpPr txBox="1">
              <a:spLocks noChangeArrowheads="1"/>
            </p:cNvSpPr>
            <p:nvPr/>
          </p:nvSpPr>
          <p:spPr bwMode="auto">
            <a:xfrm>
              <a:off x="10264933" y="28834835"/>
              <a:ext cx="4565634" cy="7899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3600" b="1" dirty="0" smtClean="0">
                  <a:solidFill>
                    <a:srgbClr val="3366FF"/>
                  </a:solidFill>
                </a:rPr>
                <a:t>Blue Channel</a:t>
              </a:r>
              <a:endParaRPr lang="en-US" sz="3600" b="1" dirty="0">
                <a:solidFill>
                  <a:srgbClr val="3366FF"/>
                </a:solidFill>
              </a:endParaRPr>
            </a:p>
          </p:txBody>
        </p:sp>
      </p:grpSp>
      <p:sp>
        <p:nvSpPr>
          <p:cNvPr id="178" name="Text Box 9"/>
          <p:cNvSpPr txBox="1">
            <a:spLocks noChangeArrowheads="1"/>
          </p:cNvSpPr>
          <p:nvPr/>
        </p:nvSpPr>
        <p:spPr bwMode="auto">
          <a:xfrm rot="5400000" flipH="1">
            <a:off x="1108156" y="26318019"/>
            <a:ext cx="1996293" cy="392535"/>
          </a:xfrm>
          <a:prstGeom prst="rect">
            <a:avLst/>
          </a:prstGeom>
          <a:noFill/>
          <a:ln w="9525">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b="1">
                <a:solidFill>
                  <a:schemeClr val="bg1"/>
                </a:solidFill>
                <a:latin typeface="Arial" charset="0"/>
                <a:ea typeface="ＭＳ Ｐゴシック" charset="0"/>
              </a:defRPr>
            </a:lvl1pPr>
            <a:lvl2pPr marL="742950" indent="-285750">
              <a:defRPr sz="1600" b="1">
                <a:solidFill>
                  <a:schemeClr val="bg1"/>
                </a:solidFill>
                <a:latin typeface="Arial" charset="0"/>
                <a:ea typeface="ＭＳ Ｐゴシック" charset="0"/>
              </a:defRPr>
            </a:lvl2pPr>
            <a:lvl3pPr marL="1143000" indent="-228600">
              <a:defRPr sz="1600" b="1">
                <a:solidFill>
                  <a:schemeClr val="bg1"/>
                </a:solidFill>
                <a:latin typeface="Arial" charset="0"/>
                <a:ea typeface="ＭＳ Ｐゴシック" charset="0"/>
              </a:defRPr>
            </a:lvl3pPr>
            <a:lvl4pPr marL="1600200" indent="-228600">
              <a:defRPr sz="1600" b="1">
                <a:solidFill>
                  <a:schemeClr val="bg1"/>
                </a:solidFill>
                <a:latin typeface="Arial" charset="0"/>
                <a:ea typeface="ＭＳ Ｐゴシック" charset="0"/>
              </a:defRPr>
            </a:lvl4pPr>
            <a:lvl5pPr marL="2057400" indent="-228600">
              <a:defRPr sz="1600" b="1">
                <a:solidFill>
                  <a:schemeClr val="bg1"/>
                </a:solidFill>
                <a:latin typeface="Arial" charset="0"/>
                <a:ea typeface="ＭＳ Ｐゴシック" charset="0"/>
              </a:defRPr>
            </a:lvl5pPr>
            <a:lvl6pPr marL="2514600" indent="-228600" eaLnBrk="0" fontAlgn="base" hangingPunct="0">
              <a:spcBef>
                <a:spcPct val="0"/>
              </a:spcBef>
              <a:spcAft>
                <a:spcPct val="0"/>
              </a:spcAft>
              <a:defRPr sz="1600" b="1">
                <a:solidFill>
                  <a:schemeClr val="bg1"/>
                </a:solidFill>
                <a:latin typeface="Arial" charset="0"/>
                <a:ea typeface="ＭＳ Ｐゴシック" charset="0"/>
              </a:defRPr>
            </a:lvl6pPr>
            <a:lvl7pPr marL="2971800" indent="-228600" eaLnBrk="0" fontAlgn="base" hangingPunct="0">
              <a:spcBef>
                <a:spcPct val="0"/>
              </a:spcBef>
              <a:spcAft>
                <a:spcPct val="0"/>
              </a:spcAft>
              <a:defRPr sz="1600" b="1">
                <a:solidFill>
                  <a:schemeClr val="bg1"/>
                </a:solidFill>
                <a:latin typeface="Arial" charset="0"/>
                <a:ea typeface="ＭＳ Ｐゴシック" charset="0"/>
              </a:defRPr>
            </a:lvl7pPr>
            <a:lvl8pPr marL="3429000" indent="-228600" eaLnBrk="0" fontAlgn="base" hangingPunct="0">
              <a:spcBef>
                <a:spcPct val="0"/>
              </a:spcBef>
              <a:spcAft>
                <a:spcPct val="0"/>
              </a:spcAft>
              <a:defRPr sz="1600" b="1">
                <a:solidFill>
                  <a:schemeClr val="bg1"/>
                </a:solidFill>
                <a:latin typeface="Arial" charset="0"/>
                <a:ea typeface="ＭＳ Ｐゴシック" charset="0"/>
              </a:defRPr>
            </a:lvl8pPr>
            <a:lvl9pPr marL="3886200" indent="-228600" eaLnBrk="0" fontAlgn="base" hangingPunct="0">
              <a:spcBef>
                <a:spcPct val="0"/>
              </a:spcBef>
              <a:spcAft>
                <a:spcPct val="0"/>
              </a:spcAft>
              <a:defRPr sz="1600" b="1">
                <a:solidFill>
                  <a:schemeClr val="bg1"/>
                </a:solidFill>
                <a:latin typeface="Arial" charset="0"/>
                <a:ea typeface="ＭＳ Ｐゴシック" charset="0"/>
              </a:defRPr>
            </a:lvl9pPr>
          </a:lstStyle>
          <a:p>
            <a:pPr algn="ctr" fontAlgn="auto">
              <a:spcBef>
                <a:spcPct val="50000"/>
              </a:spcBef>
              <a:spcAft>
                <a:spcPts val="0"/>
              </a:spcAft>
              <a:defRPr/>
            </a:pPr>
            <a:r>
              <a:rPr lang="en-US" sz="2000" dirty="0" smtClean="0">
                <a:latin typeface="+mn-lt"/>
                <a:cs typeface="+mn-cs"/>
              </a:rPr>
              <a:t>Mask </a:t>
            </a:r>
          </a:p>
        </p:txBody>
      </p:sp>
      <p:sp>
        <p:nvSpPr>
          <p:cNvPr id="179" name="Text Box 9"/>
          <p:cNvSpPr txBox="1">
            <a:spLocks noChangeArrowheads="1"/>
          </p:cNvSpPr>
          <p:nvPr/>
        </p:nvSpPr>
        <p:spPr bwMode="auto">
          <a:xfrm rot="5400000" flipH="1">
            <a:off x="1943601" y="26360935"/>
            <a:ext cx="1996293" cy="392535"/>
          </a:xfrm>
          <a:prstGeom prst="rect">
            <a:avLst/>
          </a:prstGeom>
          <a:noFill/>
          <a:ln w="9525">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b="1">
                <a:solidFill>
                  <a:schemeClr val="bg1"/>
                </a:solidFill>
                <a:latin typeface="Arial" charset="0"/>
                <a:ea typeface="ＭＳ Ｐゴシック" charset="0"/>
              </a:defRPr>
            </a:lvl1pPr>
            <a:lvl2pPr marL="742950" indent="-285750">
              <a:defRPr sz="1600" b="1">
                <a:solidFill>
                  <a:schemeClr val="bg1"/>
                </a:solidFill>
                <a:latin typeface="Arial" charset="0"/>
                <a:ea typeface="ＭＳ Ｐゴシック" charset="0"/>
              </a:defRPr>
            </a:lvl2pPr>
            <a:lvl3pPr marL="1143000" indent="-228600">
              <a:defRPr sz="1600" b="1">
                <a:solidFill>
                  <a:schemeClr val="bg1"/>
                </a:solidFill>
                <a:latin typeface="Arial" charset="0"/>
                <a:ea typeface="ＭＳ Ｐゴシック" charset="0"/>
              </a:defRPr>
            </a:lvl3pPr>
            <a:lvl4pPr marL="1600200" indent="-228600">
              <a:defRPr sz="1600" b="1">
                <a:solidFill>
                  <a:schemeClr val="bg1"/>
                </a:solidFill>
                <a:latin typeface="Arial" charset="0"/>
                <a:ea typeface="ＭＳ Ｐゴシック" charset="0"/>
              </a:defRPr>
            </a:lvl4pPr>
            <a:lvl5pPr marL="2057400" indent="-228600">
              <a:defRPr sz="1600" b="1">
                <a:solidFill>
                  <a:schemeClr val="bg1"/>
                </a:solidFill>
                <a:latin typeface="Arial" charset="0"/>
                <a:ea typeface="ＭＳ Ｐゴシック" charset="0"/>
              </a:defRPr>
            </a:lvl5pPr>
            <a:lvl6pPr marL="2514600" indent="-228600" eaLnBrk="0" fontAlgn="base" hangingPunct="0">
              <a:spcBef>
                <a:spcPct val="0"/>
              </a:spcBef>
              <a:spcAft>
                <a:spcPct val="0"/>
              </a:spcAft>
              <a:defRPr sz="1600" b="1">
                <a:solidFill>
                  <a:schemeClr val="bg1"/>
                </a:solidFill>
                <a:latin typeface="Arial" charset="0"/>
                <a:ea typeface="ＭＳ Ｐゴシック" charset="0"/>
              </a:defRPr>
            </a:lvl6pPr>
            <a:lvl7pPr marL="2971800" indent="-228600" eaLnBrk="0" fontAlgn="base" hangingPunct="0">
              <a:spcBef>
                <a:spcPct val="0"/>
              </a:spcBef>
              <a:spcAft>
                <a:spcPct val="0"/>
              </a:spcAft>
              <a:defRPr sz="1600" b="1">
                <a:solidFill>
                  <a:schemeClr val="bg1"/>
                </a:solidFill>
                <a:latin typeface="Arial" charset="0"/>
                <a:ea typeface="ＭＳ Ｐゴシック" charset="0"/>
              </a:defRPr>
            </a:lvl7pPr>
            <a:lvl8pPr marL="3429000" indent="-228600" eaLnBrk="0" fontAlgn="base" hangingPunct="0">
              <a:spcBef>
                <a:spcPct val="0"/>
              </a:spcBef>
              <a:spcAft>
                <a:spcPct val="0"/>
              </a:spcAft>
              <a:defRPr sz="1600" b="1">
                <a:solidFill>
                  <a:schemeClr val="bg1"/>
                </a:solidFill>
                <a:latin typeface="Arial" charset="0"/>
                <a:ea typeface="ＭＳ Ｐゴシック" charset="0"/>
              </a:defRPr>
            </a:lvl8pPr>
            <a:lvl9pPr marL="3886200" indent="-228600" eaLnBrk="0" fontAlgn="base" hangingPunct="0">
              <a:spcBef>
                <a:spcPct val="0"/>
              </a:spcBef>
              <a:spcAft>
                <a:spcPct val="0"/>
              </a:spcAft>
              <a:defRPr sz="1600" b="1">
                <a:solidFill>
                  <a:schemeClr val="bg1"/>
                </a:solidFill>
                <a:latin typeface="Arial" charset="0"/>
                <a:ea typeface="ＭＳ Ｐゴシック" charset="0"/>
              </a:defRPr>
            </a:lvl9pPr>
          </a:lstStyle>
          <a:p>
            <a:pPr algn="ctr" fontAlgn="auto">
              <a:spcBef>
                <a:spcPct val="50000"/>
              </a:spcBef>
              <a:spcAft>
                <a:spcPts val="0"/>
              </a:spcAft>
              <a:defRPr/>
            </a:pPr>
            <a:r>
              <a:rPr lang="en-US" sz="2000" dirty="0" smtClean="0">
                <a:latin typeface="+mn-lt"/>
                <a:cs typeface="+mn-cs"/>
              </a:rPr>
              <a:t>Jupiter </a:t>
            </a:r>
          </a:p>
        </p:txBody>
      </p:sp>
      <p:sp>
        <p:nvSpPr>
          <p:cNvPr id="180" name="Text Box 9"/>
          <p:cNvSpPr txBox="1">
            <a:spLocks noChangeArrowheads="1"/>
          </p:cNvSpPr>
          <p:nvPr/>
        </p:nvSpPr>
        <p:spPr bwMode="auto">
          <a:xfrm rot="5400000" flipH="1">
            <a:off x="1702963" y="26294917"/>
            <a:ext cx="1296546" cy="392535"/>
          </a:xfrm>
          <a:prstGeom prst="rect">
            <a:avLst/>
          </a:prstGeom>
          <a:noFill/>
          <a:ln w="9525">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b="1">
                <a:solidFill>
                  <a:schemeClr val="bg1"/>
                </a:solidFill>
                <a:latin typeface="Arial" charset="0"/>
                <a:ea typeface="ＭＳ Ｐゴシック" charset="0"/>
              </a:defRPr>
            </a:lvl1pPr>
            <a:lvl2pPr marL="742950" indent="-285750">
              <a:defRPr sz="1600" b="1">
                <a:solidFill>
                  <a:schemeClr val="bg1"/>
                </a:solidFill>
                <a:latin typeface="Arial" charset="0"/>
                <a:ea typeface="ＭＳ Ｐゴシック" charset="0"/>
              </a:defRPr>
            </a:lvl2pPr>
            <a:lvl3pPr marL="1143000" indent="-228600">
              <a:defRPr sz="1600" b="1">
                <a:solidFill>
                  <a:schemeClr val="bg1"/>
                </a:solidFill>
                <a:latin typeface="Arial" charset="0"/>
                <a:ea typeface="ＭＳ Ｐゴシック" charset="0"/>
              </a:defRPr>
            </a:lvl3pPr>
            <a:lvl4pPr marL="1600200" indent="-228600">
              <a:defRPr sz="1600" b="1">
                <a:solidFill>
                  <a:schemeClr val="bg1"/>
                </a:solidFill>
                <a:latin typeface="Arial" charset="0"/>
                <a:ea typeface="ＭＳ Ｐゴシック" charset="0"/>
              </a:defRPr>
            </a:lvl4pPr>
            <a:lvl5pPr marL="2057400" indent="-228600">
              <a:defRPr sz="1600" b="1">
                <a:solidFill>
                  <a:schemeClr val="bg1"/>
                </a:solidFill>
                <a:latin typeface="Arial" charset="0"/>
                <a:ea typeface="ＭＳ Ｐゴシック" charset="0"/>
              </a:defRPr>
            </a:lvl5pPr>
            <a:lvl6pPr marL="2514600" indent="-228600" eaLnBrk="0" fontAlgn="base" hangingPunct="0">
              <a:spcBef>
                <a:spcPct val="0"/>
              </a:spcBef>
              <a:spcAft>
                <a:spcPct val="0"/>
              </a:spcAft>
              <a:defRPr sz="1600" b="1">
                <a:solidFill>
                  <a:schemeClr val="bg1"/>
                </a:solidFill>
                <a:latin typeface="Arial" charset="0"/>
                <a:ea typeface="ＭＳ Ｐゴシック" charset="0"/>
              </a:defRPr>
            </a:lvl6pPr>
            <a:lvl7pPr marL="2971800" indent="-228600" eaLnBrk="0" fontAlgn="base" hangingPunct="0">
              <a:spcBef>
                <a:spcPct val="0"/>
              </a:spcBef>
              <a:spcAft>
                <a:spcPct val="0"/>
              </a:spcAft>
              <a:defRPr sz="1600" b="1">
                <a:solidFill>
                  <a:schemeClr val="bg1"/>
                </a:solidFill>
                <a:latin typeface="Arial" charset="0"/>
                <a:ea typeface="ＭＳ Ｐゴシック" charset="0"/>
              </a:defRPr>
            </a:lvl7pPr>
            <a:lvl8pPr marL="3429000" indent="-228600" eaLnBrk="0" fontAlgn="base" hangingPunct="0">
              <a:spcBef>
                <a:spcPct val="0"/>
              </a:spcBef>
              <a:spcAft>
                <a:spcPct val="0"/>
              </a:spcAft>
              <a:defRPr sz="1600" b="1">
                <a:solidFill>
                  <a:schemeClr val="bg1"/>
                </a:solidFill>
                <a:latin typeface="Arial" charset="0"/>
                <a:ea typeface="ＭＳ Ｐゴシック" charset="0"/>
              </a:defRPr>
            </a:lvl8pPr>
            <a:lvl9pPr marL="3886200" indent="-228600" eaLnBrk="0" fontAlgn="base" hangingPunct="0">
              <a:spcBef>
                <a:spcPct val="0"/>
              </a:spcBef>
              <a:spcAft>
                <a:spcPct val="0"/>
              </a:spcAft>
              <a:defRPr sz="1600" b="1">
                <a:solidFill>
                  <a:schemeClr val="bg1"/>
                </a:solidFill>
                <a:latin typeface="Arial" charset="0"/>
                <a:ea typeface="ＭＳ Ｐゴシック" charset="0"/>
              </a:defRPr>
            </a:lvl9pPr>
          </a:lstStyle>
          <a:p>
            <a:pPr algn="ctr" fontAlgn="auto">
              <a:spcBef>
                <a:spcPct val="50000"/>
              </a:spcBef>
              <a:spcAft>
                <a:spcPts val="0"/>
              </a:spcAft>
              <a:defRPr/>
            </a:pPr>
            <a:r>
              <a:rPr lang="en-US" sz="2000" dirty="0" smtClean="0">
                <a:latin typeface="+mn-lt"/>
                <a:cs typeface="+mn-cs"/>
              </a:rPr>
              <a:t>10</a:t>
            </a:r>
            <a:r>
              <a:rPr lang="en-US" sz="2000" baseline="30000" dirty="0" smtClean="0">
                <a:latin typeface="+mn-lt"/>
                <a:cs typeface="+mn-cs"/>
              </a:rPr>
              <a:t>-3</a:t>
            </a:r>
          </a:p>
        </p:txBody>
      </p:sp>
      <p:cxnSp>
        <p:nvCxnSpPr>
          <p:cNvPr id="181" name="Straight Arrow Connector 180"/>
          <p:cNvCxnSpPr/>
          <p:nvPr/>
        </p:nvCxnSpPr>
        <p:spPr>
          <a:xfrm>
            <a:off x="1885083" y="26002759"/>
            <a:ext cx="0" cy="1036977"/>
          </a:xfrm>
          <a:prstGeom prst="straightConnector1">
            <a:avLst/>
          </a:prstGeom>
          <a:ln w="38100" cmpd="sng">
            <a:solidFill>
              <a:schemeClr val="bg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82" name="Straight Arrow Connector 181"/>
          <p:cNvCxnSpPr/>
          <p:nvPr/>
        </p:nvCxnSpPr>
        <p:spPr>
          <a:xfrm>
            <a:off x="2616983" y="26280689"/>
            <a:ext cx="0" cy="506241"/>
          </a:xfrm>
          <a:prstGeom prst="straightConnector1">
            <a:avLst/>
          </a:prstGeom>
          <a:ln w="38100" cmpd="sng">
            <a:solidFill>
              <a:schemeClr val="bg1"/>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139" name="Text Box 9"/>
          <p:cNvSpPr txBox="1">
            <a:spLocks noChangeArrowheads="1"/>
          </p:cNvSpPr>
          <p:nvPr/>
        </p:nvSpPr>
        <p:spPr bwMode="auto">
          <a:xfrm>
            <a:off x="7141484" y="21446763"/>
            <a:ext cx="8482665" cy="267765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b="1">
                <a:solidFill>
                  <a:schemeClr val="bg1"/>
                </a:solidFill>
                <a:latin typeface="Arial" charset="0"/>
                <a:ea typeface="ＭＳ Ｐゴシック" charset="0"/>
              </a:defRPr>
            </a:lvl1pPr>
            <a:lvl2pPr marL="742950" indent="-285750">
              <a:defRPr sz="1600" b="1">
                <a:solidFill>
                  <a:schemeClr val="bg1"/>
                </a:solidFill>
                <a:latin typeface="Arial" charset="0"/>
                <a:ea typeface="ＭＳ Ｐゴシック" charset="0"/>
              </a:defRPr>
            </a:lvl2pPr>
            <a:lvl3pPr marL="1143000" indent="-228600">
              <a:defRPr sz="1600" b="1">
                <a:solidFill>
                  <a:schemeClr val="bg1"/>
                </a:solidFill>
                <a:latin typeface="Arial" charset="0"/>
                <a:ea typeface="ＭＳ Ｐゴシック" charset="0"/>
              </a:defRPr>
            </a:lvl3pPr>
            <a:lvl4pPr marL="1600200" indent="-228600">
              <a:defRPr sz="1600" b="1">
                <a:solidFill>
                  <a:schemeClr val="bg1"/>
                </a:solidFill>
                <a:latin typeface="Arial" charset="0"/>
                <a:ea typeface="ＭＳ Ｐゴシック" charset="0"/>
              </a:defRPr>
            </a:lvl4pPr>
            <a:lvl5pPr marL="2057400" indent="-228600">
              <a:defRPr sz="1600" b="1">
                <a:solidFill>
                  <a:schemeClr val="bg1"/>
                </a:solidFill>
                <a:latin typeface="Arial" charset="0"/>
                <a:ea typeface="ＭＳ Ｐゴシック" charset="0"/>
              </a:defRPr>
            </a:lvl5pPr>
            <a:lvl6pPr marL="2514600" indent="-228600" eaLnBrk="0" fontAlgn="base" hangingPunct="0">
              <a:spcBef>
                <a:spcPct val="0"/>
              </a:spcBef>
              <a:spcAft>
                <a:spcPct val="0"/>
              </a:spcAft>
              <a:defRPr sz="1600" b="1">
                <a:solidFill>
                  <a:schemeClr val="bg1"/>
                </a:solidFill>
                <a:latin typeface="Arial" charset="0"/>
                <a:ea typeface="ＭＳ Ｐゴシック" charset="0"/>
              </a:defRPr>
            </a:lvl6pPr>
            <a:lvl7pPr marL="2971800" indent="-228600" eaLnBrk="0" fontAlgn="base" hangingPunct="0">
              <a:spcBef>
                <a:spcPct val="0"/>
              </a:spcBef>
              <a:spcAft>
                <a:spcPct val="0"/>
              </a:spcAft>
              <a:defRPr sz="1600" b="1">
                <a:solidFill>
                  <a:schemeClr val="bg1"/>
                </a:solidFill>
                <a:latin typeface="Arial" charset="0"/>
                <a:ea typeface="ＭＳ Ｐゴシック" charset="0"/>
              </a:defRPr>
            </a:lvl7pPr>
            <a:lvl8pPr marL="3429000" indent="-228600" eaLnBrk="0" fontAlgn="base" hangingPunct="0">
              <a:spcBef>
                <a:spcPct val="0"/>
              </a:spcBef>
              <a:spcAft>
                <a:spcPct val="0"/>
              </a:spcAft>
              <a:defRPr sz="1600" b="1">
                <a:solidFill>
                  <a:schemeClr val="bg1"/>
                </a:solidFill>
                <a:latin typeface="Arial" charset="0"/>
                <a:ea typeface="ＭＳ Ｐゴシック" charset="0"/>
              </a:defRPr>
            </a:lvl8pPr>
            <a:lvl9pPr marL="3886200" indent="-228600" eaLnBrk="0" fontAlgn="base" hangingPunct="0">
              <a:spcBef>
                <a:spcPct val="0"/>
              </a:spcBef>
              <a:spcAft>
                <a:spcPct val="0"/>
              </a:spcAft>
              <a:defRPr sz="1600" b="1">
                <a:solidFill>
                  <a:schemeClr val="bg1"/>
                </a:solidFill>
                <a:latin typeface="Arial" charset="0"/>
                <a:ea typeface="ＭＳ Ｐゴシック" charset="0"/>
              </a:defRPr>
            </a:lvl9pPr>
          </a:lstStyle>
          <a:p>
            <a:pPr marR="0" lvl="0" defTabSz="914400" eaLnBrk="1" fontAlgn="auto" latinLnBrk="0" hangingPunct="1">
              <a:lnSpc>
                <a:spcPct val="100000"/>
              </a:lnSpc>
              <a:spcBef>
                <a:spcPct val="50000"/>
              </a:spcBef>
              <a:spcAft>
                <a:spcPts val="0"/>
              </a:spcAft>
              <a:buClrTx/>
              <a:buSzTx/>
              <a:tabLst/>
              <a:defRPr/>
            </a:pP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The above imaging</a:t>
            </a:r>
            <a:r>
              <a:rPr kumimoji="0" lang="en-US" sz="2800" b="0" i="0" u="none" strike="noStrike" kern="0" cap="none" spc="0" normalizeH="0" noProof="0" dirty="0" smtClean="0">
                <a:ln>
                  <a:noFill/>
                </a:ln>
                <a:solidFill>
                  <a:schemeClr val="tx1"/>
                </a:solidFill>
                <a:effectLst/>
                <a:uLnTx/>
                <a:uFillTx/>
                <a:latin typeface="+mn-lt"/>
                <a:ea typeface="ＭＳ Ｐゴシック" charset="0"/>
              </a:rPr>
              <a:t> study nicely exhibits </a:t>
            </a:r>
            <a:r>
              <a:rPr kumimoji="0" lang="en-US" sz="2800" b="0" i="0" u="none" strike="noStrike" kern="0" cap="none" spc="0" normalizeH="0" noProof="0" dirty="0" smtClean="0">
                <a:ln>
                  <a:noFill/>
                </a:ln>
                <a:solidFill>
                  <a:schemeClr val="tx1"/>
                </a:solidFill>
                <a:effectLst/>
                <a:uLnTx/>
                <a:uFillTx/>
                <a:latin typeface="+mn-lt"/>
                <a:ea typeface="ＭＳ Ｐゴシック" charset="0"/>
              </a:rPr>
              <a:t>the inner </a:t>
            </a:r>
            <a:r>
              <a:rPr kumimoji="0" lang="en-US" sz="2800" i="1" u="none" strike="noStrike" kern="0" cap="none" spc="0" normalizeH="0" noProof="0" dirty="0" smtClean="0">
                <a:ln>
                  <a:noFill/>
                </a:ln>
                <a:solidFill>
                  <a:schemeClr val="tx1"/>
                </a:solidFill>
                <a:effectLst/>
                <a:uLnTx/>
                <a:uFillTx/>
                <a:latin typeface="+mn-lt"/>
                <a:ea typeface="ＭＳ Ｐゴシック" charset="0"/>
              </a:rPr>
              <a:t>cold torus </a:t>
            </a:r>
            <a:r>
              <a:rPr kumimoji="0" lang="en-US" sz="2800" b="0" i="0" u="none" strike="noStrike" kern="0" cap="none" spc="0" normalizeH="0" noProof="0" dirty="0" smtClean="0">
                <a:ln>
                  <a:noFill/>
                </a:ln>
                <a:solidFill>
                  <a:schemeClr val="tx1"/>
                </a:solidFill>
                <a:effectLst/>
                <a:uLnTx/>
                <a:uFillTx/>
                <a:latin typeface="+mn-lt"/>
                <a:ea typeface="ＭＳ Ｐゴシック" charset="0"/>
              </a:rPr>
              <a:t>near </a:t>
            </a:r>
            <a:r>
              <a:rPr kumimoji="0" lang="en-US" sz="2800" b="0" i="0" u="none" strike="noStrike" kern="0" cap="none" spc="0" normalizeH="0" noProof="0" dirty="0" smtClean="0">
                <a:ln>
                  <a:noFill/>
                </a:ln>
                <a:solidFill>
                  <a:schemeClr val="tx1"/>
                </a:solidFill>
                <a:effectLst/>
                <a:uLnTx/>
                <a:uFillTx/>
                <a:latin typeface="+mn-lt"/>
                <a:ea typeface="ＭＳ Ｐゴシック" charset="0"/>
              </a:rPr>
              <a:t>5 R</a:t>
            </a:r>
            <a:r>
              <a:rPr kumimoji="0" lang="en-US" sz="2800" b="0" i="0" u="none" strike="noStrike" kern="0" cap="none" spc="0" normalizeH="0" baseline="-25000" noProof="0" dirty="0" smtClean="0">
                <a:ln>
                  <a:noFill/>
                </a:ln>
                <a:solidFill>
                  <a:schemeClr val="tx1"/>
                </a:solidFill>
                <a:effectLst/>
                <a:uLnTx/>
                <a:uFillTx/>
                <a:latin typeface="+mn-lt"/>
                <a:ea typeface="ＭＳ Ｐゴシック" charset="0"/>
              </a:rPr>
              <a:t>J</a:t>
            </a:r>
            <a:r>
              <a:rPr kumimoji="0" lang="en-US" sz="2800" b="0" i="0" u="none" strike="noStrike" kern="0" cap="none" spc="0" normalizeH="0" noProof="0" dirty="0" smtClean="0">
                <a:ln>
                  <a:noFill/>
                </a:ln>
                <a:solidFill>
                  <a:schemeClr val="tx1"/>
                </a:solidFill>
                <a:effectLst/>
                <a:uLnTx/>
                <a:uFillTx/>
                <a:latin typeface="+mn-lt"/>
                <a:ea typeface="ＭＳ Ｐゴシック" charset="0"/>
              </a:rPr>
              <a:t> and tall </a:t>
            </a:r>
            <a:r>
              <a:rPr kumimoji="0" lang="en-US" sz="2800" i="1" u="none" strike="noStrike" kern="0" cap="none" spc="0" normalizeH="0" noProof="0" dirty="0" smtClean="0">
                <a:ln>
                  <a:noFill/>
                </a:ln>
                <a:solidFill>
                  <a:schemeClr val="tx1"/>
                </a:solidFill>
                <a:effectLst/>
                <a:uLnTx/>
                <a:uFillTx/>
                <a:latin typeface="+mn-lt"/>
                <a:ea typeface="ＭＳ Ｐゴシック" charset="0"/>
              </a:rPr>
              <a:t>ribbon</a:t>
            </a:r>
            <a:r>
              <a:rPr kumimoji="0" lang="en-US" sz="2800" b="0" i="0" u="none" strike="noStrike" kern="0" cap="none" spc="0" normalizeH="0" noProof="0" dirty="0" smtClean="0">
                <a:ln>
                  <a:noFill/>
                </a:ln>
                <a:solidFill>
                  <a:schemeClr val="tx1"/>
                </a:solidFill>
                <a:effectLst/>
                <a:uLnTx/>
                <a:uFillTx/>
                <a:latin typeface="+mn-lt"/>
                <a:ea typeface="ＭＳ Ｐゴシック" charset="0"/>
              </a:rPr>
              <a:t> plasma </a:t>
            </a:r>
            <a:r>
              <a:rPr kumimoji="0" lang="en-US" sz="2800" b="0" i="0" u="none" strike="noStrike" kern="0" cap="none" spc="0" normalizeH="0" noProof="0" dirty="0" smtClean="0">
                <a:ln>
                  <a:noFill/>
                </a:ln>
                <a:solidFill>
                  <a:schemeClr val="tx1"/>
                </a:solidFill>
                <a:effectLst/>
                <a:uLnTx/>
                <a:uFillTx/>
                <a:latin typeface="+mn-lt"/>
                <a:ea typeface="ＭＳ Ｐゴシック" charset="0"/>
              </a:rPr>
              <a:t>populations </a:t>
            </a:r>
            <a:r>
              <a:rPr kumimoji="0" lang="en-US" sz="2800" b="0" i="0" u="none" strike="noStrike" kern="0" cap="none" spc="0" normalizeH="0" noProof="0" dirty="0" smtClean="0">
                <a:ln>
                  <a:noFill/>
                </a:ln>
                <a:solidFill>
                  <a:schemeClr val="tx1"/>
                </a:solidFill>
                <a:effectLst/>
                <a:uLnTx/>
                <a:uFillTx/>
                <a:latin typeface="+mn-lt"/>
                <a:ea typeface="ＭＳ Ｐゴシック" charset="0"/>
              </a:rPr>
              <a:t>of </a:t>
            </a:r>
            <a:r>
              <a:rPr lang="en-US" sz="2800" b="0" kern="0" dirty="0">
                <a:solidFill>
                  <a:schemeClr val="tx1"/>
                </a:solidFill>
              </a:rPr>
              <a:t>S</a:t>
            </a:r>
            <a:r>
              <a:rPr lang="en-US" sz="2800" b="0" kern="0" baseline="30000" dirty="0" smtClean="0">
                <a:solidFill>
                  <a:schemeClr val="tx1"/>
                </a:solidFill>
              </a:rPr>
              <a:t>+</a:t>
            </a:r>
            <a:r>
              <a:rPr lang="en-US" sz="2800" b="0" kern="0" dirty="0" smtClean="0">
                <a:solidFill>
                  <a:schemeClr val="tx1"/>
                </a:solidFill>
              </a:rPr>
              <a:t>. The </a:t>
            </a:r>
            <a:r>
              <a:rPr lang="en-US" sz="2800" b="0" kern="0" dirty="0" smtClean="0">
                <a:solidFill>
                  <a:schemeClr val="tx1"/>
                </a:solidFill>
              </a:rPr>
              <a:t>same technique </a:t>
            </a:r>
            <a:r>
              <a:rPr lang="en-US" sz="2800" b="0" kern="0" dirty="0" smtClean="0">
                <a:solidFill>
                  <a:schemeClr val="tx1"/>
                </a:solidFill>
              </a:rPr>
              <a:t>of masking Jupiter with a 10</a:t>
            </a:r>
            <a:r>
              <a:rPr lang="en-US" sz="2800" b="0" kern="0" baseline="30000" dirty="0" smtClean="0">
                <a:solidFill>
                  <a:schemeClr val="tx1"/>
                </a:solidFill>
              </a:rPr>
              <a:t>-3</a:t>
            </a:r>
            <a:r>
              <a:rPr lang="en-US" sz="2800" b="0" kern="0" dirty="0" smtClean="0">
                <a:solidFill>
                  <a:schemeClr val="tx1"/>
                </a:solidFill>
              </a:rPr>
              <a:t> </a:t>
            </a:r>
            <a:r>
              <a:rPr lang="en-US" sz="2800" b="0" kern="0" dirty="0" smtClean="0">
                <a:solidFill>
                  <a:schemeClr val="tx1"/>
                </a:solidFill>
              </a:rPr>
              <a:t>filter and pivoting to subtract its scattered light is used here. A </a:t>
            </a:r>
            <a:r>
              <a:rPr lang="en-US" sz="2800" b="0" kern="0" dirty="0" smtClean="0">
                <a:solidFill>
                  <a:schemeClr val="tx1"/>
                </a:solidFill>
              </a:rPr>
              <a:t>long slit aligned with the torus gives the </a:t>
            </a:r>
            <a:r>
              <a:rPr lang="en-US" sz="2800" b="0" kern="0" dirty="0" smtClean="0">
                <a:solidFill>
                  <a:schemeClr val="tx1"/>
                </a:solidFill>
              </a:rPr>
              <a:t>spectrum </a:t>
            </a:r>
            <a:r>
              <a:rPr lang="en-US" sz="2800" b="0" kern="0" dirty="0" smtClean="0">
                <a:solidFill>
                  <a:schemeClr val="tx1"/>
                </a:solidFill>
              </a:rPr>
              <a:t>below. </a:t>
            </a:r>
            <a:endParaRPr kumimoji="0" lang="en-US" sz="2800" b="0" i="0" u="none" strike="noStrike" kern="0" cap="none" spc="0" normalizeH="0" baseline="0" noProof="0" dirty="0" smtClean="0">
              <a:ln>
                <a:noFill/>
              </a:ln>
              <a:solidFill>
                <a:schemeClr val="tx1"/>
              </a:solidFill>
              <a:effectLst/>
              <a:uLnTx/>
              <a:uFillTx/>
              <a:latin typeface="+mn-lt"/>
              <a:ea typeface="ＭＳ Ｐゴシック" charset="0"/>
            </a:endParaRPr>
          </a:p>
        </p:txBody>
      </p:sp>
      <p:sp>
        <p:nvSpPr>
          <p:cNvPr id="140" name="Text Box 9"/>
          <p:cNvSpPr txBox="1">
            <a:spLocks noChangeArrowheads="1"/>
          </p:cNvSpPr>
          <p:nvPr/>
        </p:nvSpPr>
        <p:spPr bwMode="auto">
          <a:xfrm>
            <a:off x="13056045" y="13728918"/>
            <a:ext cx="11945492" cy="181588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b="1">
                <a:solidFill>
                  <a:schemeClr val="bg1"/>
                </a:solidFill>
                <a:latin typeface="Arial" charset="0"/>
                <a:ea typeface="ＭＳ Ｐゴシック" charset="0"/>
              </a:defRPr>
            </a:lvl1pPr>
            <a:lvl2pPr marL="742950" indent="-285750">
              <a:defRPr sz="1600" b="1">
                <a:solidFill>
                  <a:schemeClr val="bg1"/>
                </a:solidFill>
                <a:latin typeface="Arial" charset="0"/>
                <a:ea typeface="ＭＳ Ｐゴシック" charset="0"/>
              </a:defRPr>
            </a:lvl2pPr>
            <a:lvl3pPr marL="1143000" indent="-228600">
              <a:defRPr sz="1600" b="1">
                <a:solidFill>
                  <a:schemeClr val="bg1"/>
                </a:solidFill>
                <a:latin typeface="Arial" charset="0"/>
                <a:ea typeface="ＭＳ Ｐゴシック" charset="0"/>
              </a:defRPr>
            </a:lvl3pPr>
            <a:lvl4pPr marL="1600200" indent="-228600">
              <a:defRPr sz="1600" b="1">
                <a:solidFill>
                  <a:schemeClr val="bg1"/>
                </a:solidFill>
                <a:latin typeface="Arial" charset="0"/>
                <a:ea typeface="ＭＳ Ｐゴシック" charset="0"/>
              </a:defRPr>
            </a:lvl4pPr>
            <a:lvl5pPr marL="2057400" indent="-228600">
              <a:defRPr sz="1600" b="1">
                <a:solidFill>
                  <a:schemeClr val="bg1"/>
                </a:solidFill>
                <a:latin typeface="Arial" charset="0"/>
                <a:ea typeface="ＭＳ Ｐゴシック" charset="0"/>
              </a:defRPr>
            </a:lvl5pPr>
            <a:lvl6pPr marL="2514600" indent="-228600" eaLnBrk="0" fontAlgn="base" hangingPunct="0">
              <a:spcBef>
                <a:spcPct val="0"/>
              </a:spcBef>
              <a:spcAft>
                <a:spcPct val="0"/>
              </a:spcAft>
              <a:defRPr sz="1600" b="1">
                <a:solidFill>
                  <a:schemeClr val="bg1"/>
                </a:solidFill>
                <a:latin typeface="Arial" charset="0"/>
                <a:ea typeface="ＭＳ Ｐゴシック" charset="0"/>
              </a:defRPr>
            </a:lvl6pPr>
            <a:lvl7pPr marL="2971800" indent="-228600" eaLnBrk="0" fontAlgn="base" hangingPunct="0">
              <a:spcBef>
                <a:spcPct val="0"/>
              </a:spcBef>
              <a:spcAft>
                <a:spcPct val="0"/>
              </a:spcAft>
              <a:defRPr sz="1600" b="1">
                <a:solidFill>
                  <a:schemeClr val="bg1"/>
                </a:solidFill>
                <a:latin typeface="Arial" charset="0"/>
                <a:ea typeface="ＭＳ Ｐゴシック" charset="0"/>
              </a:defRPr>
            </a:lvl7pPr>
            <a:lvl8pPr marL="3429000" indent="-228600" eaLnBrk="0" fontAlgn="base" hangingPunct="0">
              <a:spcBef>
                <a:spcPct val="0"/>
              </a:spcBef>
              <a:spcAft>
                <a:spcPct val="0"/>
              </a:spcAft>
              <a:defRPr sz="1600" b="1">
                <a:solidFill>
                  <a:schemeClr val="bg1"/>
                </a:solidFill>
                <a:latin typeface="Arial" charset="0"/>
                <a:ea typeface="ＭＳ Ｐゴシック" charset="0"/>
              </a:defRPr>
            </a:lvl8pPr>
            <a:lvl9pPr marL="3886200" indent="-228600" eaLnBrk="0" fontAlgn="base" hangingPunct="0">
              <a:spcBef>
                <a:spcPct val="0"/>
              </a:spcBef>
              <a:spcAft>
                <a:spcPct val="0"/>
              </a:spcAft>
              <a:defRPr sz="1600" b="1">
                <a:solidFill>
                  <a:schemeClr val="bg1"/>
                </a:solidFill>
                <a:latin typeface="Arial" charset="0"/>
                <a:ea typeface="ＭＳ Ｐゴシック" charset="0"/>
              </a:defRPr>
            </a:lvl9pPr>
          </a:lstStyle>
          <a:p>
            <a:pPr marR="0" lvl="0" defTabSz="914400" eaLnBrk="1" fontAlgn="auto" latinLnBrk="0" hangingPunct="1">
              <a:lnSpc>
                <a:spcPct val="100000"/>
              </a:lnSpc>
              <a:spcBef>
                <a:spcPct val="50000"/>
              </a:spcBef>
              <a:spcAft>
                <a:spcPts val="0"/>
              </a:spcAft>
              <a:buClrTx/>
              <a:buSzTx/>
              <a:tabLst/>
              <a:defRPr/>
            </a:pP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The dawn-side (approaching)</a:t>
            </a:r>
            <a:r>
              <a:rPr kumimoji="0" lang="en-US" sz="2800" b="0" i="0" u="none" strike="noStrike" kern="0" cap="none" spc="0" normalizeH="0" noProof="0" dirty="0" smtClean="0">
                <a:ln>
                  <a:noFill/>
                </a:ln>
                <a:solidFill>
                  <a:schemeClr val="tx1"/>
                </a:solidFill>
                <a:effectLst/>
                <a:uLnTx/>
                <a:uFillTx/>
                <a:latin typeface="+mn-lt"/>
                <a:ea typeface="ＭＳ Ｐゴシック" charset="0"/>
              </a:rPr>
              <a:t> </a:t>
            </a:r>
            <a:r>
              <a:rPr kumimoji="0" lang="en-US" sz="2800" b="0" i="0" u="none" strike="noStrike" kern="0" cap="none" spc="0" normalizeH="0" noProof="0" dirty="0" err="1" smtClean="0">
                <a:ln>
                  <a:noFill/>
                </a:ln>
                <a:solidFill>
                  <a:schemeClr val="tx1"/>
                </a:solidFill>
                <a:effectLst/>
                <a:uLnTx/>
                <a:uFillTx/>
                <a:latin typeface="+mn-lt"/>
                <a:ea typeface="ＭＳ Ｐゴシック" charset="0"/>
              </a:rPr>
              <a:t>ansa</a:t>
            </a:r>
            <a:r>
              <a:rPr kumimoji="0" lang="en-US" sz="2800" b="0" i="0" u="none" strike="noStrike" kern="0" cap="none" spc="0" normalizeH="0" noProof="0" dirty="0" smtClean="0">
                <a:ln>
                  <a:noFill/>
                </a:ln>
                <a:solidFill>
                  <a:schemeClr val="tx1"/>
                </a:solidFill>
                <a:effectLst/>
                <a:uLnTx/>
                <a:uFillTx/>
                <a:latin typeface="+mn-lt"/>
                <a:ea typeface="ＭＳ Ｐゴシック" charset="0"/>
              </a:rPr>
              <a:t> of the ribbon is 0.23 R</a:t>
            </a:r>
            <a:r>
              <a:rPr kumimoji="0" lang="en-US" sz="2800" b="0" i="0" u="none" strike="noStrike" kern="0" cap="none" spc="0" normalizeH="0" baseline="-25000" noProof="0" dirty="0" smtClean="0">
                <a:ln>
                  <a:noFill/>
                </a:ln>
                <a:solidFill>
                  <a:schemeClr val="tx1"/>
                </a:solidFill>
                <a:effectLst/>
                <a:uLnTx/>
                <a:uFillTx/>
                <a:latin typeface="+mn-lt"/>
                <a:ea typeface="ＭＳ Ｐゴシック" charset="0"/>
              </a:rPr>
              <a:t>J</a:t>
            </a:r>
            <a:r>
              <a:rPr kumimoji="0" lang="en-US" sz="2800" b="0" i="0" u="none" strike="noStrike" kern="0" cap="none" spc="0" normalizeH="0" noProof="0" dirty="0" smtClean="0">
                <a:ln>
                  <a:noFill/>
                </a:ln>
                <a:solidFill>
                  <a:schemeClr val="tx1"/>
                </a:solidFill>
                <a:effectLst/>
                <a:uLnTx/>
                <a:uFillTx/>
                <a:latin typeface="+mn-lt"/>
                <a:ea typeface="ＭＳ Ｐゴシック" charset="0"/>
              </a:rPr>
              <a:t> </a:t>
            </a:r>
            <a:r>
              <a:rPr kumimoji="0" lang="en-US" sz="2800" b="0" i="0" u="none" strike="noStrike" kern="0" cap="none" spc="0" normalizeH="0" noProof="0" dirty="0" smtClean="0">
                <a:ln>
                  <a:noFill/>
                </a:ln>
                <a:solidFill>
                  <a:schemeClr val="tx1"/>
                </a:solidFill>
                <a:effectLst/>
                <a:uLnTx/>
                <a:uFillTx/>
                <a:latin typeface="+mn-lt"/>
                <a:ea typeface="ＭＳ Ｐゴシック" charset="0"/>
              </a:rPr>
              <a:t>farther </a:t>
            </a:r>
            <a:r>
              <a:rPr kumimoji="0" lang="en-US" sz="2800" b="0" i="0" u="none" strike="noStrike" kern="0" cap="none" spc="0" normalizeH="0" noProof="0" dirty="0" smtClean="0">
                <a:ln>
                  <a:noFill/>
                </a:ln>
                <a:solidFill>
                  <a:schemeClr val="tx1"/>
                </a:solidFill>
                <a:effectLst/>
                <a:uLnTx/>
                <a:uFillTx/>
                <a:latin typeface="+mn-lt"/>
                <a:ea typeface="ＭＳ Ｐゴシック" charset="0"/>
              </a:rPr>
              <a:t>from Jupiter than the dusk-side (receding</a:t>
            </a:r>
            <a:r>
              <a:rPr lang="en-US" sz="2800" b="0" kern="0" dirty="0" smtClean="0">
                <a:solidFill>
                  <a:schemeClr val="tx1"/>
                </a:solidFill>
                <a:latin typeface="+mn-lt"/>
              </a:rPr>
              <a:t>).</a:t>
            </a:r>
            <a:r>
              <a:rPr kumimoji="0" lang="en-US" sz="2800" b="0" i="0" u="none" strike="noStrike" kern="0" cap="none" spc="0" normalizeH="0" noProof="0" dirty="0" smtClean="0">
                <a:ln>
                  <a:noFill/>
                </a:ln>
                <a:solidFill>
                  <a:schemeClr val="tx1"/>
                </a:solidFill>
                <a:effectLst/>
                <a:uLnTx/>
                <a:uFillTx/>
                <a:latin typeface="+mn-lt"/>
                <a:ea typeface="ＭＳ Ｐゴシック" charset="0"/>
              </a:rPr>
              <a:t> Black lines trace the centrifugal limit along a constant magnetic L-shell. </a:t>
            </a:r>
            <a:r>
              <a:rPr lang="en-US" sz="2800" b="0" kern="0" dirty="0" smtClean="0">
                <a:solidFill>
                  <a:schemeClr val="tx1"/>
                </a:solidFill>
                <a:latin typeface="+mn-lt"/>
              </a:rPr>
              <a:t>Blue lines compare sinusoidal fits </a:t>
            </a:r>
            <a:r>
              <a:rPr lang="en-US" sz="2800" b="0" kern="0" dirty="0" smtClean="0">
                <a:solidFill>
                  <a:schemeClr val="tx1"/>
                </a:solidFill>
                <a:latin typeface="+mn-lt"/>
              </a:rPr>
              <a:t>to Schneider </a:t>
            </a:r>
            <a:r>
              <a:rPr lang="en-US" sz="2800" b="0" kern="0" dirty="0" smtClean="0">
                <a:solidFill>
                  <a:schemeClr val="tx1"/>
                </a:solidFill>
                <a:latin typeface="+mn-lt"/>
              </a:rPr>
              <a:t>&amp; </a:t>
            </a:r>
            <a:r>
              <a:rPr lang="en-US" sz="2800" b="0" kern="0" dirty="0" err="1" smtClean="0">
                <a:solidFill>
                  <a:schemeClr val="tx1"/>
                </a:solidFill>
                <a:latin typeface="+mn-lt"/>
              </a:rPr>
              <a:t>Trauger</a:t>
            </a:r>
            <a:r>
              <a:rPr lang="en-US" sz="2800" b="0" kern="0" dirty="0" smtClean="0">
                <a:solidFill>
                  <a:schemeClr val="tx1"/>
                </a:solidFill>
                <a:latin typeface="+mn-lt"/>
              </a:rPr>
              <a:t> (1995; </a:t>
            </a:r>
            <a:r>
              <a:rPr lang="en-US" sz="2800" b="0" kern="0" dirty="0" smtClean="0">
                <a:solidFill>
                  <a:schemeClr val="tx1"/>
                </a:solidFill>
              </a:rPr>
              <a:t>dashed</a:t>
            </a:r>
            <a:r>
              <a:rPr lang="en-US" sz="2800" b="0" kern="0" dirty="0" smtClean="0">
                <a:solidFill>
                  <a:schemeClr val="tx1"/>
                </a:solidFill>
                <a:latin typeface="+mn-lt"/>
              </a:rPr>
              <a:t>) and Smyth et al. (2011; </a:t>
            </a:r>
            <a:r>
              <a:rPr lang="en-US" sz="2800" b="0" kern="0" dirty="0">
                <a:solidFill>
                  <a:schemeClr val="tx1"/>
                </a:solidFill>
              </a:rPr>
              <a:t>dot-dashed</a:t>
            </a:r>
            <a:r>
              <a:rPr lang="en-US" sz="2800" b="0" kern="0" dirty="0" smtClean="0">
                <a:solidFill>
                  <a:schemeClr val="tx1"/>
                </a:solidFill>
                <a:latin typeface="+mn-lt"/>
              </a:rPr>
              <a:t>). </a:t>
            </a:r>
            <a:endParaRPr kumimoji="0" lang="en-US" sz="2800" b="0" i="0" u="none" strike="noStrike" kern="0" cap="none" spc="0" normalizeH="0" baseline="0" noProof="0" dirty="0" smtClean="0">
              <a:ln>
                <a:noFill/>
              </a:ln>
              <a:solidFill>
                <a:schemeClr val="tx1"/>
              </a:solidFill>
              <a:effectLst/>
              <a:uLnTx/>
              <a:uFillTx/>
              <a:latin typeface="+mn-lt"/>
              <a:ea typeface="ＭＳ Ｐゴシック" charset="0"/>
            </a:endParaRPr>
          </a:p>
        </p:txBody>
      </p:sp>
      <p:sp>
        <p:nvSpPr>
          <p:cNvPr id="5" name="Rectangle 4"/>
          <p:cNvSpPr/>
          <p:nvPr/>
        </p:nvSpPr>
        <p:spPr>
          <a:xfrm>
            <a:off x="33383538" y="11487264"/>
            <a:ext cx="8457662" cy="1695336"/>
          </a:xfrm>
          <a:prstGeom prst="rect">
            <a:avLst/>
          </a:prstGeom>
        </p:spPr>
        <p:txBody>
          <a:bodyPr wrap="square">
            <a:spAutoFit/>
          </a:bodyPr>
          <a:lstStyle/>
          <a:p>
            <a:r>
              <a:rPr lang="en-US" sz="2800" kern="0" dirty="0">
                <a:solidFill>
                  <a:srgbClr val="000000"/>
                </a:solidFill>
                <a:latin typeface="Arial"/>
              </a:rPr>
              <a:t>The offset </a:t>
            </a:r>
            <a:r>
              <a:rPr lang="en-US" sz="2800" kern="0" dirty="0" smtClean="0">
                <a:solidFill>
                  <a:srgbClr val="000000"/>
                </a:solidFill>
                <a:latin typeface="Arial"/>
              </a:rPr>
              <a:t>between </a:t>
            </a:r>
            <a:r>
              <a:rPr lang="en-US" sz="2800" kern="0" dirty="0" err="1" smtClean="0">
                <a:solidFill>
                  <a:srgbClr val="000000"/>
                </a:solidFill>
                <a:latin typeface="Arial"/>
              </a:rPr>
              <a:t>ansae</a:t>
            </a:r>
            <a:r>
              <a:rPr lang="en-US" sz="2800" kern="0" dirty="0" smtClean="0">
                <a:solidFill>
                  <a:srgbClr val="000000"/>
                </a:solidFill>
                <a:latin typeface="Arial"/>
              </a:rPr>
              <a:t> </a:t>
            </a:r>
            <a:r>
              <a:rPr lang="en-US" sz="2800" kern="0" dirty="0">
                <a:solidFill>
                  <a:srgbClr val="000000"/>
                </a:solidFill>
                <a:latin typeface="Arial"/>
              </a:rPr>
              <a:t>owes to </a:t>
            </a:r>
            <a:r>
              <a:rPr lang="en-US" sz="2800" kern="0" dirty="0" smtClean="0">
                <a:solidFill>
                  <a:srgbClr val="000000"/>
                </a:solidFill>
                <a:latin typeface="Arial"/>
              </a:rPr>
              <a:t>a dawn-dusk E-field. This field’s strength is too variable to identify the local-time offset that </a:t>
            </a:r>
            <a:r>
              <a:rPr lang="en-US" sz="2800" kern="0" dirty="0" err="1" smtClean="0">
                <a:solidFill>
                  <a:srgbClr val="000000"/>
                </a:solidFill>
                <a:latin typeface="Arial"/>
              </a:rPr>
              <a:t>Sandel</a:t>
            </a:r>
            <a:r>
              <a:rPr lang="en-US" sz="2800" kern="0" dirty="0" smtClean="0">
                <a:solidFill>
                  <a:srgbClr val="000000"/>
                </a:solidFill>
                <a:latin typeface="Arial"/>
              </a:rPr>
              <a:t> &amp; </a:t>
            </a:r>
            <a:r>
              <a:rPr lang="en-US" sz="2800" kern="0" dirty="0" err="1" smtClean="0">
                <a:solidFill>
                  <a:srgbClr val="000000"/>
                </a:solidFill>
                <a:latin typeface="Arial"/>
              </a:rPr>
              <a:t>Broadfoot</a:t>
            </a:r>
            <a:r>
              <a:rPr lang="en-US" sz="2800" kern="0" dirty="0" smtClean="0">
                <a:solidFill>
                  <a:srgbClr val="000000"/>
                </a:solidFill>
                <a:latin typeface="Arial"/>
              </a:rPr>
              <a:t> (1982) and Smyth et al. (2011; dash-dot) proposed. </a:t>
            </a:r>
            <a:endParaRPr lang="en-US" dirty="0"/>
          </a:p>
        </p:txBody>
      </p:sp>
      <p:sp>
        <p:nvSpPr>
          <p:cNvPr id="62" name="Text Box 9"/>
          <p:cNvSpPr txBox="1">
            <a:spLocks noChangeArrowheads="1"/>
          </p:cNvSpPr>
          <p:nvPr/>
        </p:nvSpPr>
        <p:spPr bwMode="auto">
          <a:xfrm>
            <a:off x="25212229" y="13716000"/>
            <a:ext cx="7352158" cy="181588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b="1">
                <a:solidFill>
                  <a:schemeClr val="bg1"/>
                </a:solidFill>
                <a:latin typeface="Arial" charset="0"/>
                <a:ea typeface="ＭＳ Ｐゴシック" charset="0"/>
              </a:defRPr>
            </a:lvl1pPr>
            <a:lvl2pPr marL="742950" indent="-285750">
              <a:defRPr sz="1600" b="1">
                <a:solidFill>
                  <a:schemeClr val="bg1"/>
                </a:solidFill>
                <a:latin typeface="Arial" charset="0"/>
                <a:ea typeface="ＭＳ Ｐゴシック" charset="0"/>
              </a:defRPr>
            </a:lvl2pPr>
            <a:lvl3pPr marL="1143000" indent="-228600">
              <a:defRPr sz="1600" b="1">
                <a:solidFill>
                  <a:schemeClr val="bg1"/>
                </a:solidFill>
                <a:latin typeface="Arial" charset="0"/>
                <a:ea typeface="ＭＳ Ｐゴシック" charset="0"/>
              </a:defRPr>
            </a:lvl3pPr>
            <a:lvl4pPr marL="1600200" indent="-228600">
              <a:defRPr sz="1600" b="1">
                <a:solidFill>
                  <a:schemeClr val="bg1"/>
                </a:solidFill>
                <a:latin typeface="Arial" charset="0"/>
                <a:ea typeface="ＭＳ Ｐゴシック" charset="0"/>
              </a:defRPr>
            </a:lvl4pPr>
            <a:lvl5pPr marL="2057400" indent="-228600">
              <a:defRPr sz="1600" b="1">
                <a:solidFill>
                  <a:schemeClr val="bg1"/>
                </a:solidFill>
                <a:latin typeface="Arial" charset="0"/>
                <a:ea typeface="ＭＳ Ｐゴシック" charset="0"/>
              </a:defRPr>
            </a:lvl5pPr>
            <a:lvl6pPr marL="2514600" indent="-228600" eaLnBrk="0" fontAlgn="base" hangingPunct="0">
              <a:spcBef>
                <a:spcPct val="0"/>
              </a:spcBef>
              <a:spcAft>
                <a:spcPct val="0"/>
              </a:spcAft>
              <a:defRPr sz="1600" b="1">
                <a:solidFill>
                  <a:schemeClr val="bg1"/>
                </a:solidFill>
                <a:latin typeface="Arial" charset="0"/>
                <a:ea typeface="ＭＳ Ｐゴシック" charset="0"/>
              </a:defRPr>
            </a:lvl6pPr>
            <a:lvl7pPr marL="2971800" indent="-228600" eaLnBrk="0" fontAlgn="base" hangingPunct="0">
              <a:spcBef>
                <a:spcPct val="0"/>
              </a:spcBef>
              <a:spcAft>
                <a:spcPct val="0"/>
              </a:spcAft>
              <a:defRPr sz="1600" b="1">
                <a:solidFill>
                  <a:schemeClr val="bg1"/>
                </a:solidFill>
                <a:latin typeface="Arial" charset="0"/>
                <a:ea typeface="ＭＳ Ｐゴシック" charset="0"/>
              </a:defRPr>
            </a:lvl7pPr>
            <a:lvl8pPr marL="3429000" indent="-228600" eaLnBrk="0" fontAlgn="base" hangingPunct="0">
              <a:spcBef>
                <a:spcPct val="0"/>
              </a:spcBef>
              <a:spcAft>
                <a:spcPct val="0"/>
              </a:spcAft>
              <a:defRPr sz="1600" b="1">
                <a:solidFill>
                  <a:schemeClr val="bg1"/>
                </a:solidFill>
                <a:latin typeface="Arial" charset="0"/>
                <a:ea typeface="ＭＳ Ｐゴシック" charset="0"/>
              </a:defRPr>
            </a:lvl8pPr>
            <a:lvl9pPr marL="3886200" indent="-228600" eaLnBrk="0" fontAlgn="base" hangingPunct="0">
              <a:spcBef>
                <a:spcPct val="0"/>
              </a:spcBef>
              <a:spcAft>
                <a:spcPct val="0"/>
              </a:spcAft>
              <a:defRPr sz="1600" b="1">
                <a:solidFill>
                  <a:schemeClr val="bg1"/>
                </a:solidFill>
                <a:latin typeface="Arial" charset="0"/>
                <a:ea typeface="ＭＳ Ｐゴシック" charset="0"/>
              </a:defRPr>
            </a:lvl9pPr>
          </a:lstStyle>
          <a:p>
            <a:pPr marR="0" lvl="0" defTabSz="914400" eaLnBrk="1" fontAlgn="auto" latinLnBrk="0" hangingPunct="1">
              <a:lnSpc>
                <a:spcPct val="100000"/>
              </a:lnSpc>
              <a:spcBef>
                <a:spcPct val="50000"/>
              </a:spcBef>
              <a:spcAft>
                <a:spcPts val="0"/>
              </a:spcAft>
              <a:buClrTx/>
              <a:buSzTx/>
              <a:tabLst/>
              <a:defRPr/>
            </a:pP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Herbert et al. (2008) showed the</a:t>
            </a:r>
            <a:r>
              <a:rPr kumimoji="0" lang="en-US" sz="2800" b="0" i="0" u="none" strike="noStrike" kern="0" cap="none" spc="0" normalizeH="0" noProof="0" dirty="0" smtClean="0">
                <a:ln>
                  <a:noFill/>
                </a:ln>
                <a:solidFill>
                  <a:schemeClr val="tx1"/>
                </a:solidFill>
                <a:effectLst/>
                <a:uLnTx/>
                <a:uFillTx/>
                <a:latin typeface="+mn-lt"/>
                <a:ea typeface="ＭＳ Ｐゴシック" charset="0"/>
              </a:rPr>
              <a:t> </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latitudinal</a:t>
            </a:r>
            <a:r>
              <a:rPr kumimoji="0" lang="en-US" sz="2800" b="0" i="0" u="none" strike="noStrike" kern="0" cap="none" spc="0" normalizeH="0" noProof="0" dirty="0" smtClean="0">
                <a:ln>
                  <a:noFill/>
                </a:ln>
                <a:solidFill>
                  <a:schemeClr val="tx1"/>
                </a:solidFill>
                <a:effectLst/>
                <a:uLnTx/>
                <a:uFillTx/>
                <a:latin typeface="+mn-lt"/>
                <a:ea typeface="ＭＳ Ｐゴシック" charset="0"/>
              </a:rPr>
              <a:t> separation</a:t>
            </a:r>
            <a:r>
              <a:rPr kumimoji="0" lang="en-US" sz="2800" b="0" i="0" u="none" strike="noStrike" kern="0" cap="none" spc="0" normalizeH="0" baseline="0" noProof="0" dirty="0" smtClean="0">
                <a:ln>
                  <a:noFill/>
                </a:ln>
                <a:solidFill>
                  <a:schemeClr val="tx1"/>
                </a:solidFill>
                <a:effectLst/>
                <a:uLnTx/>
                <a:uFillTx/>
                <a:latin typeface="+mn-lt"/>
                <a:ea typeface="ＭＳ Ｐゴシック" charset="0"/>
              </a:rPr>
              <a:t> of the cold-torus and ribbon varies with Jovian longitude.</a:t>
            </a:r>
            <a:r>
              <a:rPr kumimoji="0" lang="en-US" sz="2800" b="0" i="0" u="none" strike="noStrike" kern="0" cap="none" spc="0" normalizeH="0" noProof="0" dirty="0" smtClean="0">
                <a:ln>
                  <a:noFill/>
                </a:ln>
                <a:solidFill>
                  <a:schemeClr val="tx1"/>
                </a:solidFill>
                <a:effectLst/>
                <a:uLnTx/>
                <a:uFillTx/>
                <a:latin typeface="+mn-lt"/>
                <a:ea typeface="ＭＳ Ｐゴシック" charset="0"/>
              </a:rPr>
              <a:t> We find that </a:t>
            </a:r>
            <a:r>
              <a:rPr lang="en-US" sz="2800" b="0" kern="0" noProof="0" dirty="0" smtClean="0">
                <a:solidFill>
                  <a:schemeClr val="tx1"/>
                </a:solidFill>
                <a:latin typeface="+mn-lt"/>
              </a:rPr>
              <a:t>longitude</a:t>
            </a:r>
            <a:r>
              <a:rPr lang="en-US" sz="2800" b="0" kern="0" dirty="0" smtClean="0">
                <a:solidFill>
                  <a:schemeClr val="tx1"/>
                </a:solidFill>
                <a:latin typeface="+mn-lt"/>
              </a:rPr>
              <a:t> </a:t>
            </a:r>
            <a:r>
              <a:rPr lang="en-US" sz="2800" b="0" kern="0" dirty="0">
                <a:solidFill>
                  <a:schemeClr val="tx1"/>
                </a:solidFill>
              </a:rPr>
              <a:t>also </a:t>
            </a:r>
            <a:r>
              <a:rPr lang="en-US" sz="2800" b="0" kern="0" dirty="0" smtClean="0">
                <a:solidFill>
                  <a:schemeClr val="tx1"/>
                </a:solidFill>
              </a:rPr>
              <a:t>modulates </a:t>
            </a:r>
            <a:r>
              <a:rPr kumimoji="0" lang="en-US" sz="2800" b="0" i="0" u="none" strike="noStrike" kern="0" cap="none" spc="0" normalizeH="0" noProof="0" dirty="0" smtClean="0">
                <a:ln>
                  <a:noFill/>
                </a:ln>
                <a:solidFill>
                  <a:schemeClr val="tx1"/>
                </a:solidFill>
                <a:effectLst/>
                <a:uLnTx/>
                <a:uFillTx/>
                <a:latin typeface="+mn-lt"/>
                <a:ea typeface="ＭＳ Ｐゴシック" charset="0"/>
              </a:rPr>
              <a:t>their radial separation.</a:t>
            </a:r>
            <a:endParaRPr kumimoji="0" lang="en-US" sz="2800" b="0" i="0" u="none" strike="noStrike" kern="0" cap="none" spc="0" normalizeH="0" baseline="0" noProof="0" dirty="0" smtClean="0">
              <a:ln>
                <a:noFill/>
              </a:ln>
              <a:solidFill>
                <a:schemeClr val="tx1"/>
              </a:solidFill>
              <a:effectLst/>
              <a:uLnTx/>
              <a:uFillTx/>
              <a:latin typeface="+mn-lt"/>
              <a:ea typeface="ＭＳ Ｐゴシック" charset="0"/>
            </a:endParaRPr>
          </a:p>
        </p:txBody>
      </p:sp>
      <p:pic>
        <p:nvPicPr>
          <p:cNvPr id="130" name="Picture 129"/>
          <p:cNvPicPr>
            <a:picLocks noChangeAspect="1"/>
          </p:cNvPicPr>
          <p:nvPr/>
        </p:nvPicPr>
        <p:blipFill rotWithShape="1">
          <a:blip r:embed="rId22"/>
          <a:srcRect r="7251" b="38132"/>
          <a:stretch/>
        </p:blipFill>
        <p:spPr>
          <a:xfrm>
            <a:off x="33474706" y="15046271"/>
            <a:ext cx="7830995" cy="5223665"/>
          </a:xfrm>
          <a:prstGeom prst="rect">
            <a:avLst/>
          </a:prstGeom>
        </p:spPr>
      </p:pic>
      <p:pic>
        <p:nvPicPr>
          <p:cNvPr id="29" name="Picture 28"/>
          <p:cNvPicPr>
            <a:picLocks noChangeAspect="1"/>
          </p:cNvPicPr>
          <p:nvPr/>
        </p:nvPicPr>
        <p:blipFill rotWithShape="1">
          <a:blip r:embed="rId22"/>
          <a:srcRect t="91780"/>
          <a:stretch/>
        </p:blipFill>
        <p:spPr>
          <a:xfrm>
            <a:off x="33474707" y="20241910"/>
            <a:ext cx="8443230" cy="694040"/>
          </a:xfrm>
          <a:prstGeom prst="rect">
            <a:avLst/>
          </a:prstGeom>
        </p:spPr>
      </p:pic>
      <p:sp>
        <p:nvSpPr>
          <p:cNvPr id="63" name="Rectangle 62"/>
          <p:cNvSpPr/>
          <p:nvPr/>
        </p:nvSpPr>
        <p:spPr>
          <a:xfrm>
            <a:off x="33383538" y="20969960"/>
            <a:ext cx="8534399" cy="3699090"/>
          </a:xfrm>
          <a:prstGeom prst="rect">
            <a:avLst/>
          </a:prstGeom>
        </p:spPr>
        <p:txBody>
          <a:bodyPr wrap="square">
            <a:spAutoFit/>
          </a:bodyPr>
          <a:lstStyle/>
          <a:p>
            <a:r>
              <a:rPr lang="en-US" sz="2800" kern="0" dirty="0" smtClean="0">
                <a:solidFill>
                  <a:srgbClr val="000000"/>
                </a:solidFill>
                <a:latin typeface="Arial"/>
              </a:rPr>
              <a:t>Co-adding the data, it can constrain plasma parameters in the inner torus, a dense region nearly invisible in the UV. The innermost feature appears only in the transitions &lt;2 eV, offering an upper limit on the </a:t>
            </a:r>
            <a:r>
              <a:rPr lang="en-US" sz="2800" kern="0" dirty="0">
                <a:solidFill>
                  <a:srgbClr val="000000"/>
                </a:solidFill>
                <a:latin typeface="Arial"/>
              </a:rPr>
              <a:t>cold-torus </a:t>
            </a:r>
            <a:r>
              <a:rPr lang="en-US" sz="2800" kern="0" dirty="0" smtClean="0">
                <a:solidFill>
                  <a:srgbClr val="000000"/>
                </a:solidFill>
                <a:latin typeface="Arial"/>
              </a:rPr>
              <a:t>e</a:t>
            </a:r>
            <a:r>
              <a:rPr lang="en-US" sz="2800" kern="0" baseline="30000" dirty="0" smtClean="0">
                <a:solidFill>
                  <a:srgbClr val="000000"/>
                </a:solidFill>
                <a:latin typeface="Arial"/>
              </a:rPr>
              <a:t>-</a:t>
            </a:r>
            <a:r>
              <a:rPr lang="en-US" sz="2800" kern="0" dirty="0" smtClean="0">
                <a:solidFill>
                  <a:srgbClr val="000000"/>
                </a:solidFill>
                <a:latin typeface="Arial"/>
              </a:rPr>
              <a:t> temperature</a:t>
            </a:r>
            <a:r>
              <a:rPr lang="en-US" sz="2800" kern="0" smtClean="0">
                <a:solidFill>
                  <a:srgbClr val="000000"/>
                </a:solidFill>
                <a:latin typeface="Arial"/>
              </a:rPr>
              <a:t>. S</a:t>
            </a:r>
            <a:r>
              <a:rPr lang="en-US" sz="2800" kern="0" baseline="30000" dirty="0" smtClean="0">
                <a:solidFill>
                  <a:srgbClr val="000000"/>
                </a:solidFill>
                <a:latin typeface="Arial"/>
              </a:rPr>
              <a:t>+</a:t>
            </a:r>
            <a:r>
              <a:rPr lang="en-US" sz="2800" kern="0" dirty="0" smtClean="0">
                <a:solidFill>
                  <a:srgbClr val="000000"/>
                </a:solidFill>
                <a:latin typeface="Arial"/>
              </a:rPr>
              <a:t> line ratios, traced by dotted lines below, differ at dawn &amp; dusk. Averaged over the sight column, 3500-4000 cm</a:t>
            </a:r>
            <a:r>
              <a:rPr lang="en-US" sz="2800" kern="0" baseline="30000" dirty="0" smtClean="0">
                <a:solidFill>
                  <a:srgbClr val="000000"/>
                </a:solidFill>
                <a:latin typeface="Arial"/>
              </a:rPr>
              <a:t>-3</a:t>
            </a:r>
            <a:r>
              <a:rPr lang="en-US" sz="2800" kern="0" dirty="0" smtClean="0">
                <a:solidFill>
                  <a:srgbClr val="000000"/>
                </a:solidFill>
                <a:latin typeface="Arial"/>
              </a:rPr>
              <a:t> and 5 eV appear characteristic of the ribbon plasma, but line of sight needs to be corrected for… yet TBD.</a:t>
            </a:r>
            <a:endParaRPr lang="en-US" dirty="0"/>
          </a:p>
        </p:txBody>
      </p:sp>
      <p:sp>
        <p:nvSpPr>
          <p:cNvPr id="65" name="Rectangle 64"/>
          <p:cNvSpPr/>
          <p:nvPr/>
        </p:nvSpPr>
        <p:spPr>
          <a:xfrm>
            <a:off x="28811537" y="17557908"/>
            <a:ext cx="3752850" cy="5302092"/>
          </a:xfrm>
          <a:prstGeom prst="rect">
            <a:avLst/>
          </a:prstGeom>
        </p:spPr>
        <p:txBody>
          <a:bodyPr wrap="square">
            <a:spAutoFit/>
          </a:bodyPr>
          <a:lstStyle/>
          <a:p>
            <a:r>
              <a:rPr lang="en-US" sz="2800" kern="0" dirty="0" err="1" smtClean="0">
                <a:solidFill>
                  <a:srgbClr val="000000"/>
                </a:solidFill>
                <a:latin typeface="Arial"/>
              </a:rPr>
              <a:t>Hisaki’s</a:t>
            </a:r>
            <a:r>
              <a:rPr lang="en-US" sz="2800" kern="0" dirty="0" smtClean="0">
                <a:solidFill>
                  <a:srgbClr val="000000"/>
                </a:solidFill>
                <a:latin typeface="Arial"/>
              </a:rPr>
              <a:t> emissions brighten down-stream </a:t>
            </a:r>
            <a:r>
              <a:rPr lang="en-US" sz="2800" kern="0" dirty="0">
                <a:solidFill>
                  <a:srgbClr val="000000"/>
                </a:solidFill>
                <a:latin typeface="Arial"/>
              </a:rPr>
              <a:t>of Io. </a:t>
            </a:r>
            <a:r>
              <a:rPr lang="en-US" sz="2800" kern="0" dirty="0" smtClean="0">
                <a:solidFill>
                  <a:srgbClr val="000000"/>
                </a:solidFill>
                <a:latin typeface="Arial"/>
              </a:rPr>
              <a:t>Unlike in the UV, bright Io contaminates visible spectra. Our narrow slit aperture can at times isolate the torus, offering the </a:t>
            </a:r>
            <a:r>
              <a:rPr lang="en-US" sz="2800" kern="0" dirty="0">
                <a:solidFill>
                  <a:srgbClr val="000000"/>
                </a:solidFill>
                <a:latin typeface="Arial"/>
              </a:rPr>
              <a:t>first evidence of an Io phase effect in the </a:t>
            </a:r>
            <a:r>
              <a:rPr lang="en-US" sz="2800" kern="0" dirty="0" smtClean="0">
                <a:solidFill>
                  <a:srgbClr val="000000"/>
                </a:solidFill>
                <a:latin typeface="Arial"/>
              </a:rPr>
              <a:t>visible. Profiles 45</a:t>
            </a:r>
            <a:r>
              <a:rPr lang="en-US" sz="2800" u="sng" kern="0" baseline="30000" dirty="0" smtClean="0">
                <a:solidFill>
                  <a:srgbClr val="000000"/>
                </a:solidFill>
                <a:latin typeface="Arial"/>
              </a:rPr>
              <a:t>+</a:t>
            </a:r>
            <a:r>
              <a:rPr lang="en-US" sz="2800" kern="0" dirty="0" smtClean="0">
                <a:solidFill>
                  <a:srgbClr val="000000"/>
                </a:solidFill>
                <a:latin typeface="Arial"/>
              </a:rPr>
              <a:t>30</a:t>
            </a:r>
            <a:r>
              <a:rPr lang="en-US" sz="2800" kern="0" dirty="0" smtClean="0">
                <a:solidFill>
                  <a:srgbClr val="000000"/>
                </a:solidFill>
                <a:latin typeface="Arial Unicode MS" panose="020B0604020202020204" pitchFamily="34" charset="-128"/>
                <a:ea typeface="Arial Unicode MS" panose="020B0604020202020204" pitchFamily="34" charset="-128"/>
                <a:cs typeface="Arial Unicode MS" panose="020B0604020202020204" pitchFamily="34" charset="-128"/>
              </a:rPr>
              <a:t>°</a:t>
            </a:r>
            <a:r>
              <a:rPr lang="en-US" sz="2800" kern="0" dirty="0" smtClean="0">
                <a:solidFill>
                  <a:srgbClr val="000000"/>
                </a:solidFill>
                <a:latin typeface="Arial"/>
              </a:rPr>
              <a:t> down-stream of Io are shown here.</a:t>
            </a:r>
            <a:endParaRPr lang="en-US" dirty="0"/>
          </a:p>
        </p:txBody>
      </p:sp>
      <p:sp>
        <p:nvSpPr>
          <p:cNvPr id="71" name="AutoShape 19"/>
          <p:cNvSpPr>
            <a:spLocks noChangeArrowheads="1"/>
          </p:cNvSpPr>
          <p:nvPr/>
        </p:nvSpPr>
        <p:spPr bwMode="auto">
          <a:xfrm>
            <a:off x="18753137" y="23854741"/>
            <a:ext cx="11963254" cy="814084"/>
          </a:xfrm>
          <a:prstGeom prst="roundRect">
            <a:avLst>
              <a:gd name="adj" fmla="val 245"/>
            </a:avLst>
          </a:prstGeom>
          <a:solidFill>
            <a:srgbClr val="FD7BE4"/>
          </a:solidFill>
          <a:ln w="9360">
            <a:solidFill>
              <a:srgbClr val="000000"/>
            </a:solidFill>
            <a:round/>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a:p>
        </p:txBody>
      </p:sp>
      <p:sp>
        <p:nvSpPr>
          <p:cNvPr id="72" name="Text Box 78"/>
          <p:cNvSpPr txBox="1">
            <a:spLocks noChangeArrowheads="1"/>
          </p:cNvSpPr>
          <p:nvPr/>
        </p:nvSpPr>
        <p:spPr bwMode="auto">
          <a:xfrm>
            <a:off x="17655445" y="23869250"/>
            <a:ext cx="14127892" cy="863719"/>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90000" tIns="45000" rIns="90000" bIns="45000">
            <a:spAutoFit/>
          </a:bodyPr>
          <a:lstStyle>
            <a:lvl1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1pPr>
            <a:lvl2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2pPr>
            <a:lvl3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3pPr>
            <a:lvl4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4pPr>
            <a:lvl5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5pPr>
            <a:lvl6pPr marL="15335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6pPr>
            <a:lvl7pPr marL="19907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7pPr>
            <a:lvl8pPr marL="24479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8pPr>
            <a:lvl9pPr marL="29051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9pPr>
          </a:lstStyle>
          <a:p>
            <a:pPr algn="ctr">
              <a:lnSpc>
                <a:spcPct val="93000"/>
              </a:lnSpc>
            </a:pPr>
            <a:r>
              <a:rPr lang="en-GB" altLang="en-US" sz="5400" dirty="0" smtClean="0"/>
              <a:t>Periodic Emissions &amp; Potential Drivers</a:t>
            </a:r>
            <a:endParaRPr lang="en-GB" altLang="en-US" sz="5400" dirty="0"/>
          </a:p>
        </p:txBody>
      </p:sp>
      <p:sp>
        <p:nvSpPr>
          <p:cNvPr id="74" name="Text Box 9"/>
          <p:cNvSpPr txBox="1">
            <a:spLocks noChangeArrowheads="1"/>
          </p:cNvSpPr>
          <p:nvPr/>
        </p:nvSpPr>
        <p:spPr bwMode="auto">
          <a:xfrm>
            <a:off x="16708176" y="30111918"/>
            <a:ext cx="15779388" cy="181588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b="1">
                <a:solidFill>
                  <a:schemeClr val="bg1"/>
                </a:solidFill>
                <a:latin typeface="Arial" charset="0"/>
                <a:ea typeface="ＭＳ Ｐゴシック" charset="0"/>
              </a:defRPr>
            </a:lvl1pPr>
            <a:lvl2pPr marL="742950" indent="-285750">
              <a:defRPr sz="1600" b="1">
                <a:solidFill>
                  <a:schemeClr val="bg1"/>
                </a:solidFill>
                <a:latin typeface="Arial" charset="0"/>
                <a:ea typeface="ＭＳ Ｐゴシック" charset="0"/>
              </a:defRPr>
            </a:lvl2pPr>
            <a:lvl3pPr marL="1143000" indent="-228600">
              <a:defRPr sz="1600" b="1">
                <a:solidFill>
                  <a:schemeClr val="bg1"/>
                </a:solidFill>
                <a:latin typeface="Arial" charset="0"/>
                <a:ea typeface="ＭＳ Ｐゴシック" charset="0"/>
              </a:defRPr>
            </a:lvl3pPr>
            <a:lvl4pPr marL="1600200" indent="-228600">
              <a:defRPr sz="1600" b="1">
                <a:solidFill>
                  <a:schemeClr val="bg1"/>
                </a:solidFill>
                <a:latin typeface="Arial" charset="0"/>
                <a:ea typeface="ＭＳ Ｐゴシック" charset="0"/>
              </a:defRPr>
            </a:lvl4pPr>
            <a:lvl5pPr marL="2057400" indent="-228600">
              <a:defRPr sz="1600" b="1">
                <a:solidFill>
                  <a:schemeClr val="bg1"/>
                </a:solidFill>
                <a:latin typeface="Arial" charset="0"/>
                <a:ea typeface="ＭＳ Ｐゴシック" charset="0"/>
              </a:defRPr>
            </a:lvl5pPr>
            <a:lvl6pPr marL="2514600" indent="-228600" eaLnBrk="0" fontAlgn="base" hangingPunct="0">
              <a:spcBef>
                <a:spcPct val="0"/>
              </a:spcBef>
              <a:spcAft>
                <a:spcPct val="0"/>
              </a:spcAft>
              <a:defRPr sz="1600" b="1">
                <a:solidFill>
                  <a:schemeClr val="bg1"/>
                </a:solidFill>
                <a:latin typeface="Arial" charset="0"/>
                <a:ea typeface="ＭＳ Ｐゴシック" charset="0"/>
              </a:defRPr>
            </a:lvl6pPr>
            <a:lvl7pPr marL="2971800" indent="-228600" eaLnBrk="0" fontAlgn="base" hangingPunct="0">
              <a:spcBef>
                <a:spcPct val="0"/>
              </a:spcBef>
              <a:spcAft>
                <a:spcPct val="0"/>
              </a:spcAft>
              <a:defRPr sz="1600" b="1">
                <a:solidFill>
                  <a:schemeClr val="bg1"/>
                </a:solidFill>
                <a:latin typeface="Arial" charset="0"/>
                <a:ea typeface="ＭＳ Ｐゴシック" charset="0"/>
              </a:defRPr>
            </a:lvl7pPr>
            <a:lvl8pPr marL="3429000" indent="-228600" eaLnBrk="0" fontAlgn="base" hangingPunct="0">
              <a:spcBef>
                <a:spcPct val="0"/>
              </a:spcBef>
              <a:spcAft>
                <a:spcPct val="0"/>
              </a:spcAft>
              <a:defRPr sz="1600" b="1">
                <a:solidFill>
                  <a:schemeClr val="bg1"/>
                </a:solidFill>
                <a:latin typeface="Arial" charset="0"/>
                <a:ea typeface="ＭＳ Ｐゴシック" charset="0"/>
              </a:defRPr>
            </a:lvl8pPr>
            <a:lvl9pPr marL="3886200" indent="-228600" eaLnBrk="0" fontAlgn="base" hangingPunct="0">
              <a:spcBef>
                <a:spcPct val="0"/>
              </a:spcBef>
              <a:spcAft>
                <a:spcPct val="0"/>
              </a:spcAft>
              <a:defRPr sz="1600" b="1">
                <a:solidFill>
                  <a:schemeClr val="bg1"/>
                </a:solidFill>
                <a:latin typeface="Arial" charset="0"/>
                <a:ea typeface="ＭＳ Ｐゴシック" charset="0"/>
              </a:defRPr>
            </a:lvl9pPr>
          </a:lstStyle>
          <a:p>
            <a:pPr defTabSz="914400" fontAlgn="auto" hangingPunct="1">
              <a:lnSpc>
                <a:spcPct val="100000"/>
              </a:lnSpc>
              <a:spcBef>
                <a:spcPct val="50000"/>
              </a:spcBef>
              <a:spcAft>
                <a:spcPts val="0"/>
              </a:spcAft>
              <a:buClrTx/>
              <a:buSzTx/>
              <a:defRPr/>
            </a:pPr>
            <a:r>
              <a:rPr lang="en-US" sz="2800" b="0" kern="0" dirty="0" smtClean="0">
                <a:solidFill>
                  <a:schemeClr val="tx1"/>
                </a:solidFill>
                <a:latin typeface="+mn-lt"/>
              </a:rPr>
              <a:t>Jovian rotation modulates emission, albeit differently from the “active region” past studies reported. Brightest points plausibly owe to the </a:t>
            </a:r>
            <a:r>
              <a:rPr lang="en-US" sz="2800" b="0" kern="0" dirty="0">
                <a:solidFill>
                  <a:schemeClr val="tx1"/>
                </a:solidFill>
                <a:latin typeface="+mn-lt"/>
              </a:rPr>
              <a:t>May 10</a:t>
            </a:r>
            <a:r>
              <a:rPr lang="en-US" sz="2800" b="0" kern="0" baseline="30000" dirty="0">
                <a:solidFill>
                  <a:schemeClr val="tx1"/>
                </a:solidFill>
                <a:latin typeface="+mn-lt"/>
              </a:rPr>
              <a:t>th</a:t>
            </a:r>
            <a:r>
              <a:rPr lang="en-US" sz="2800" b="0" kern="0" dirty="0">
                <a:solidFill>
                  <a:schemeClr val="tx1"/>
                </a:solidFill>
                <a:latin typeface="+mn-lt"/>
              </a:rPr>
              <a:t> </a:t>
            </a:r>
            <a:r>
              <a:rPr lang="en-US" sz="2800" b="0" kern="0" dirty="0" smtClean="0">
                <a:solidFill>
                  <a:schemeClr val="tx1"/>
                </a:solidFill>
                <a:latin typeface="+mn-lt"/>
              </a:rPr>
              <a:t>2018 volcanic event reported by </a:t>
            </a:r>
            <a:r>
              <a:rPr lang="en-US" sz="2800" b="0" kern="0" dirty="0">
                <a:solidFill>
                  <a:schemeClr val="tx1"/>
                </a:solidFill>
                <a:latin typeface="+mn-lt"/>
              </a:rPr>
              <a:t>de </a:t>
            </a:r>
            <a:r>
              <a:rPr lang="en-US" sz="2800" b="0" kern="0" dirty="0" err="1" smtClean="0">
                <a:solidFill>
                  <a:schemeClr val="tx1"/>
                </a:solidFill>
                <a:latin typeface="+mn-lt"/>
              </a:rPr>
              <a:t>Kleer</a:t>
            </a:r>
            <a:r>
              <a:rPr lang="en-US" sz="2800" b="0" kern="0" dirty="0" smtClean="0">
                <a:solidFill>
                  <a:schemeClr val="tx1"/>
                </a:solidFill>
                <a:latin typeface="+mn-lt"/>
              </a:rPr>
              <a:t>. The plasma density sweeping past Io (middle) or the Io-ribbon magnetic separation at last conjunction  (right) would seem good candidates for a driver, yet, neither yields a strong statistical correlation. </a:t>
            </a:r>
            <a:endParaRPr kumimoji="0" lang="en-US" sz="2800" b="0" i="0" u="none" strike="noStrike" kern="0" cap="none" spc="0" normalizeH="0" baseline="0" noProof="0" dirty="0" smtClean="0">
              <a:ln>
                <a:noFill/>
              </a:ln>
              <a:solidFill>
                <a:schemeClr val="tx1"/>
              </a:solidFill>
              <a:effectLst/>
              <a:uLnTx/>
              <a:uFillTx/>
              <a:latin typeface="+mn-lt"/>
              <a:ea typeface="ＭＳ Ｐゴシック" charset="0"/>
            </a:endParaRPr>
          </a:p>
        </p:txBody>
      </p:sp>
      <p:sp>
        <p:nvSpPr>
          <p:cNvPr id="77" name="AutoShape 19"/>
          <p:cNvSpPr>
            <a:spLocks noChangeArrowheads="1"/>
          </p:cNvSpPr>
          <p:nvPr/>
        </p:nvSpPr>
        <p:spPr bwMode="auto">
          <a:xfrm>
            <a:off x="34830510" y="5029200"/>
            <a:ext cx="6054540" cy="899076"/>
          </a:xfrm>
          <a:prstGeom prst="roundRect">
            <a:avLst>
              <a:gd name="adj" fmla="val 245"/>
            </a:avLst>
          </a:prstGeom>
          <a:solidFill>
            <a:srgbClr val="6DD9FF"/>
          </a:solidFill>
          <a:ln w="9360">
            <a:solidFill>
              <a:srgbClr val="000000"/>
            </a:solidFill>
            <a:round/>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none" anchor="ctr"/>
          <a:lstStyle/>
          <a:p>
            <a:endParaRPr lang="en-US"/>
          </a:p>
        </p:txBody>
      </p:sp>
      <p:sp>
        <p:nvSpPr>
          <p:cNvPr id="78" name="Text Box 78"/>
          <p:cNvSpPr txBox="1">
            <a:spLocks noChangeArrowheads="1"/>
          </p:cNvSpPr>
          <p:nvPr/>
        </p:nvSpPr>
        <p:spPr bwMode="auto">
          <a:xfrm>
            <a:off x="34602737" y="5135150"/>
            <a:ext cx="6527200" cy="863719"/>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txBody>
          <a:bodyPr wrap="square" lIns="90000" tIns="45000" rIns="90000" bIns="45000">
            <a:spAutoFit/>
          </a:bodyPr>
          <a:lstStyle>
            <a:lvl1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1pPr>
            <a:lvl2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2pPr>
            <a:lvl3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3pPr>
            <a:lvl4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4pPr>
            <a:lvl5pPr algn="l">
              <a:lnSpc>
                <a:spcPct val="8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5pPr>
            <a:lvl6pPr marL="15335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6pPr>
            <a:lvl7pPr marL="19907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7pPr>
            <a:lvl8pPr marL="24479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8pPr>
            <a:lvl9pPr marL="2905125" indent="-215900" defTabSz="457200" fontAlgn="base" hangingPunct="0">
              <a:lnSpc>
                <a:spcPct val="81000"/>
              </a:lnSpc>
              <a:spcBef>
                <a:spcPct val="0"/>
              </a:spcBef>
              <a:spcAft>
                <a:spcPct val="0"/>
              </a:spcAft>
              <a:buClr>
                <a:srgbClr val="000000"/>
              </a:buClr>
              <a:buSzPct val="45000"/>
              <a:buFont typeface="Wingdings" panose="05000000000000000000" pitchFamily="2" charset="2"/>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defRPr>
            </a:lvl9pPr>
          </a:lstStyle>
          <a:p>
            <a:pPr algn="ctr">
              <a:lnSpc>
                <a:spcPct val="93000"/>
              </a:lnSpc>
            </a:pPr>
            <a:r>
              <a:rPr lang="en-GB" altLang="en-US" sz="5400" dirty="0" smtClean="0"/>
              <a:t>Dawn-Dusk E-Field</a:t>
            </a:r>
            <a:endParaRPr lang="en-GB" altLang="en-US" sz="5400" dirty="0"/>
          </a:p>
        </p:txBody>
      </p:sp>
      <p:pic>
        <p:nvPicPr>
          <p:cNvPr id="19" name="Picture 18"/>
          <p:cNvPicPr>
            <a:picLocks noChangeAspect="1"/>
          </p:cNvPicPr>
          <p:nvPr/>
        </p:nvPicPr>
        <p:blipFill rotWithShape="1">
          <a:blip r:embed="rId23"/>
          <a:srcRect r="10880"/>
          <a:stretch/>
        </p:blipFill>
        <p:spPr>
          <a:xfrm>
            <a:off x="16708176" y="24864937"/>
            <a:ext cx="6202951" cy="5220190"/>
          </a:xfrm>
          <a:prstGeom prst="rect">
            <a:avLst/>
          </a:prstGeom>
        </p:spPr>
      </p:pic>
      <p:sp>
        <p:nvSpPr>
          <p:cNvPr id="10" name="Rectangle 9"/>
          <p:cNvSpPr/>
          <p:nvPr/>
        </p:nvSpPr>
        <p:spPr>
          <a:xfrm>
            <a:off x="17995391" y="21870722"/>
            <a:ext cx="2403222" cy="349968"/>
          </a:xfrm>
          <a:prstGeom prst="rect">
            <a:avLst/>
          </a:prstGeom>
        </p:spPr>
        <p:txBody>
          <a:bodyPr wrap="none">
            <a:spAutoFit/>
          </a:bodyPr>
          <a:lstStyle/>
          <a:p>
            <a:r>
              <a:rPr lang="en-US" sz="1800" i="1" kern="0" dirty="0">
                <a:solidFill>
                  <a:srgbClr val="000000"/>
                </a:solidFill>
                <a:latin typeface="Arial"/>
              </a:rPr>
              <a:t>Tsuchiya et al. (2015)</a:t>
            </a:r>
            <a:endParaRPr lang="en-US" sz="1800" i="1" dirty="0"/>
          </a:p>
        </p:txBody>
      </p:sp>
      <p:sp>
        <p:nvSpPr>
          <p:cNvPr id="16" name="Rectangle 15"/>
          <p:cNvSpPr/>
          <p:nvPr/>
        </p:nvSpPr>
        <p:spPr>
          <a:xfrm>
            <a:off x="13239283" y="20452632"/>
            <a:ext cx="2313454" cy="349968"/>
          </a:xfrm>
          <a:prstGeom prst="rect">
            <a:avLst/>
          </a:prstGeom>
        </p:spPr>
        <p:txBody>
          <a:bodyPr wrap="none">
            <a:spAutoFit/>
          </a:bodyPr>
          <a:lstStyle/>
          <a:p>
            <a:r>
              <a:rPr lang="en-US" sz="1800" i="1" kern="0" dirty="0">
                <a:ea typeface="ＭＳ Ｐゴシック" charset="0"/>
              </a:rPr>
              <a:t>Herbert et al. (2008) </a:t>
            </a:r>
            <a:endParaRPr lang="en-US" sz="1800" i="1" dirty="0"/>
          </a:p>
        </p:txBody>
      </p:sp>
      <p:sp>
        <p:nvSpPr>
          <p:cNvPr id="22" name="Rectangle 21"/>
          <p:cNvSpPr/>
          <p:nvPr/>
        </p:nvSpPr>
        <p:spPr>
          <a:xfrm>
            <a:off x="27994867" y="28504950"/>
            <a:ext cx="4492697" cy="1384995"/>
          </a:xfrm>
          <a:prstGeom prst="rect">
            <a:avLst/>
          </a:prstGeom>
        </p:spPr>
        <p:txBody>
          <a:bodyPr wrap="square">
            <a:spAutoFit/>
          </a:bodyPr>
          <a:lstStyle/>
          <a:p>
            <a:pPr lvl="0" defTabSz="914400" fontAlgn="auto" hangingPunct="1">
              <a:lnSpc>
                <a:spcPct val="100000"/>
              </a:lnSpc>
              <a:spcBef>
                <a:spcPct val="50000"/>
              </a:spcBef>
              <a:spcAft>
                <a:spcPts val="0"/>
              </a:spcAft>
              <a:buClrTx/>
              <a:buSzTx/>
              <a:defRPr/>
            </a:pPr>
            <a:r>
              <a:rPr lang="en-US" sz="2800" kern="0" dirty="0" smtClean="0">
                <a:solidFill>
                  <a:srgbClr val="000000"/>
                </a:solidFill>
                <a:latin typeface="Arial"/>
              </a:rPr>
              <a:t>The </a:t>
            </a:r>
            <a:r>
              <a:rPr lang="en-US" sz="2800" kern="0" dirty="0">
                <a:solidFill>
                  <a:srgbClr val="000000"/>
                </a:solidFill>
                <a:latin typeface="Arial"/>
              </a:rPr>
              <a:t>ribbon nearly always passes interior to Io in magnetic </a:t>
            </a:r>
            <a:r>
              <a:rPr lang="en-US" sz="2800" kern="0" dirty="0" smtClean="0">
                <a:solidFill>
                  <a:srgbClr val="000000"/>
                </a:solidFill>
                <a:latin typeface="Arial"/>
              </a:rPr>
              <a:t>coordinates. </a:t>
            </a:r>
            <a:endParaRPr lang="en-US" sz="2800" dirty="0">
              <a:solidFill>
                <a:srgbClr val="000000"/>
              </a:solidFill>
            </a:endParaRPr>
          </a:p>
        </p:txBody>
      </p:sp>
      <p:sp>
        <p:nvSpPr>
          <p:cNvPr id="87" name="Rectangle 86"/>
          <p:cNvSpPr/>
          <p:nvPr/>
        </p:nvSpPr>
        <p:spPr>
          <a:xfrm>
            <a:off x="28847630" y="25336841"/>
            <a:ext cx="1997198" cy="276999"/>
          </a:xfrm>
          <a:prstGeom prst="rect">
            <a:avLst/>
          </a:prstGeom>
        </p:spPr>
        <p:txBody>
          <a:bodyPr wrap="square">
            <a:spAutoFit/>
          </a:bodyPr>
          <a:lstStyle/>
          <a:p>
            <a:pPr lvl="0" defTabSz="914400" fontAlgn="auto" hangingPunct="1">
              <a:lnSpc>
                <a:spcPct val="100000"/>
              </a:lnSpc>
              <a:spcBef>
                <a:spcPct val="50000"/>
              </a:spcBef>
              <a:spcAft>
                <a:spcPts val="0"/>
              </a:spcAft>
              <a:buClrTx/>
              <a:buSzTx/>
              <a:defRPr/>
            </a:pPr>
            <a:r>
              <a:rPr lang="en-US" sz="1200" b="1" kern="0" dirty="0" smtClean="0">
                <a:solidFill>
                  <a:srgbClr val="000000"/>
                </a:solidFill>
                <a:latin typeface="Arial"/>
              </a:rPr>
              <a:t>Io’s last passage (+)</a:t>
            </a:r>
            <a:endParaRPr lang="en-US" sz="1200" b="1" dirty="0">
              <a:solidFill>
                <a:srgbClr val="000000"/>
              </a:solidFill>
            </a:endParaRPr>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cmpd="sng" algn="ctr">
              <a:solidFill>
                <a:srgbClr val="000000"/>
              </a:solidFill>
              <a:prstDash val="solid"/>
              <a:round/>
              <a:headEnd type="none" w="med" len="med"/>
              <a:tailEnd type="none" w="med" len="med"/>
            </a14:hiddenLine>
          </a:ext>
          <a:ext uri="{AF507438-7753-43e0-B8FC-AC1667EBCBE1}">
            <a14:hiddenEffects xmlns:a14="http://schemas.microsoft.com/office/drawing/2010/main" xmlns="">
              <a:effectLst>
                <a:outerShdw dist="35921" dir="2700000" algn="ctr" rotWithShape="0">
                  <a:srgbClr val="808080"/>
                </a:outerShdw>
              </a:effectLst>
            </a14:hiddenEffects>
          </a:ext>
        </a:extLst>
      </a:spPr>
      <a:bodyPr vert="horz" wrap="square" lIns="0" tIns="0" rIns="0" bIns="0" numCol="1" anchor="ctr" anchorCtr="0" compatLnSpc="1">
        <a:prstTxWarp prst="textNoShape">
          <a:avLst/>
        </a:prstTxWarp>
      </a:bodyPr>
      <a:lstStyle>
        <a:defPPr marL="0" marR="0" indent="0" algn="just" defTabSz="457200" rtl="0" eaLnBrk="1" fontAlgn="base" latinLnBrk="0" hangingPunct="0">
          <a:lnSpc>
            <a:spcPct val="93000"/>
          </a:lnSpc>
          <a:spcBef>
            <a:spcPct val="0"/>
          </a:spcBef>
          <a:spcAft>
            <a:spcPct val="0"/>
          </a:spcAft>
          <a:buClr>
            <a:srgbClr val="000000"/>
          </a:buClr>
          <a:buSzPct val="45000"/>
          <a:buFont typeface="Wingdings" panose="05000000000000000000" pitchFamily="2" charset="2"/>
          <a:buNone/>
          <a:tabLst>
            <a:tab pos="0" algn="l"/>
            <a:tab pos="720725" algn="l"/>
            <a:tab pos="1444625" algn="l"/>
            <a:tab pos="2168525" algn="l"/>
            <a:tab pos="2892425" algn="l"/>
            <a:tab pos="3616325" algn="l"/>
            <a:tab pos="4343400" algn="l"/>
            <a:tab pos="5064125" algn="l"/>
            <a:tab pos="5788025" algn="l"/>
            <a:tab pos="5943600" algn="l"/>
            <a:tab pos="6400800" algn="l"/>
            <a:tab pos="6858000" algn="l"/>
            <a:tab pos="7315200" algn="l"/>
            <a:tab pos="7772400" algn="l"/>
            <a:tab pos="8229600" algn="l"/>
            <a:tab pos="8686800" algn="l"/>
            <a:tab pos="9144000" algn="l"/>
            <a:tab pos="9601200" algn="l"/>
            <a:tab pos="10058400" algn="l"/>
            <a:tab pos="10515600" algn="l"/>
          </a:tabLst>
          <a:defRPr kumimoji="0" lang="en-GB" altLang="en-US" sz="40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cmpd="sng" algn="ctr">
              <a:solidFill>
                <a:srgbClr val="000000"/>
              </a:solidFill>
              <a:prstDash val="solid"/>
              <a:round/>
              <a:headEnd type="none" w="med" len="med"/>
              <a:tailEnd type="none" w="med" len="med"/>
            </a14:hiddenLine>
          </a:ext>
          <a:ext uri="{AF507438-7753-43e0-B8FC-AC1667EBCBE1}">
            <a14:hiddenEffects xmlns:a14="http://schemas.microsoft.com/office/drawing/2010/main" xmlns="">
              <a:effectLst>
                <a:outerShdw dist="35921" dir="2700000" algn="ctr" rotWithShape="0">
                  <a:srgbClr val="808080"/>
                </a:outerShdw>
              </a:effectLst>
            </a14:hiddenEffects>
          </a:ext>
        </a:extLst>
      </a:spPr>
      <a:bodyPr vert="horz" wrap="square" lIns="0" tIns="0" rIns="0" bIns="0" numCol="1" anchor="ctr" anchorCtr="0" compatLnSpc="1">
        <a:prstTxWarp prst="textNoShape">
          <a:avLst/>
        </a:prstTxWarp>
      </a:bodyPr>
      <a:lstStyle>
        <a:defPPr marL="0" marR="0" indent="0" algn="just" defTabSz="457200" rtl="0" eaLnBrk="1" fontAlgn="base" latinLnBrk="0" hangingPunct="0">
          <a:lnSpc>
            <a:spcPct val="93000"/>
          </a:lnSpc>
          <a:spcBef>
            <a:spcPct val="0"/>
          </a:spcBef>
          <a:spcAft>
            <a:spcPct val="0"/>
          </a:spcAft>
          <a:buClr>
            <a:srgbClr val="000000"/>
          </a:buClr>
          <a:buSzPct val="45000"/>
          <a:buFont typeface="Wingdings" panose="05000000000000000000" pitchFamily="2" charset="2"/>
          <a:buNone/>
          <a:tabLst>
            <a:tab pos="0" algn="l"/>
            <a:tab pos="720725" algn="l"/>
            <a:tab pos="1444625" algn="l"/>
            <a:tab pos="2168525" algn="l"/>
            <a:tab pos="2892425" algn="l"/>
            <a:tab pos="3616325" algn="l"/>
            <a:tab pos="4343400" algn="l"/>
            <a:tab pos="5064125" algn="l"/>
            <a:tab pos="5788025" algn="l"/>
            <a:tab pos="5943600" algn="l"/>
            <a:tab pos="6400800" algn="l"/>
            <a:tab pos="6858000" algn="l"/>
            <a:tab pos="7315200" algn="l"/>
            <a:tab pos="7772400" algn="l"/>
            <a:tab pos="8229600" algn="l"/>
            <a:tab pos="8686800" algn="l"/>
            <a:tab pos="9144000" algn="l"/>
            <a:tab pos="9601200" algn="l"/>
            <a:tab pos="10058400" algn="l"/>
            <a:tab pos="10515600" algn="l"/>
          </a:tabLst>
          <a:defRPr kumimoji="0" lang="en-GB" altLang="en-US" sz="40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11798</TotalTime>
  <Words>814</Words>
  <Application>Microsoft Office PowerPoint</Application>
  <PresentationFormat>Custom</PresentationFormat>
  <Paragraphs>37</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 Unicode MS</vt:lpstr>
      <vt:lpstr>ＭＳ Ｐゴシック</vt:lpstr>
      <vt:lpstr>Arial</vt:lpstr>
      <vt:lpstr>Calibri</vt:lpstr>
      <vt:lpstr>Symbol</vt:lpstr>
      <vt:lpstr>Times New Roman</vt:lpstr>
      <vt:lpstr>Wingdings</vt:lpstr>
      <vt:lpstr>Default Design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Christina Prested</dc:creator>
  <cp:lastModifiedBy>Carl Schmidt</cp:lastModifiedBy>
  <cp:revision>241</cp:revision>
  <dcterms:modified xsi:type="dcterms:W3CDTF">2018-07-08T01:50:04Z</dcterms:modified>
</cp:coreProperties>
</file>